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840" r:id="rId4"/>
  </p:sldMasterIdLst>
  <p:notesMasterIdLst>
    <p:notesMasterId r:id="rId24"/>
  </p:notesMasterIdLst>
  <p:handoutMasterIdLst>
    <p:handoutMasterId r:id="rId25"/>
  </p:handoutMasterIdLst>
  <p:sldIdLst>
    <p:sldId id="256" r:id="rId5"/>
    <p:sldId id="269" r:id="rId6"/>
    <p:sldId id="284" r:id="rId7"/>
    <p:sldId id="257" r:id="rId8"/>
    <p:sldId id="274" r:id="rId9"/>
    <p:sldId id="259" r:id="rId10"/>
    <p:sldId id="281" r:id="rId11"/>
    <p:sldId id="260" r:id="rId12"/>
    <p:sldId id="276" r:id="rId13"/>
    <p:sldId id="275" r:id="rId14"/>
    <p:sldId id="282" r:id="rId15"/>
    <p:sldId id="270" r:id="rId16"/>
    <p:sldId id="271" r:id="rId17"/>
    <p:sldId id="277" r:id="rId18"/>
    <p:sldId id="278" r:id="rId19"/>
    <p:sldId id="285" r:id="rId20"/>
    <p:sldId id="279" r:id="rId21"/>
    <p:sldId id="280" r:id="rId22"/>
    <p:sldId id="286"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6866" autoAdjust="0"/>
  </p:normalViewPr>
  <p:slideViewPr>
    <p:cSldViewPr snapToGrid="0">
      <p:cViewPr varScale="1">
        <p:scale>
          <a:sx n="74" d="100"/>
          <a:sy n="74" d="100"/>
        </p:scale>
        <p:origin x="576" y="60"/>
      </p:cViewPr>
      <p:guideLst>
        <p:guide orient="horz" pos="2160"/>
        <p:guide pos="3840"/>
      </p:guideLst>
    </p:cSldViewPr>
  </p:slideViewPr>
  <p:notesTextViewPr>
    <p:cViewPr>
      <p:scale>
        <a:sx n="1" d="1"/>
        <a:sy n="1" d="1"/>
      </p:scale>
      <p:origin x="0" y="0"/>
    </p:cViewPr>
  </p:notesTextViewPr>
  <p:notesViewPr>
    <p:cSldViewPr snapToGrid="0">
      <p:cViewPr varScale="1">
        <p:scale>
          <a:sx n="83" d="100"/>
          <a:sy n="83" d="100"/>
        </p:scale>
        <p:origin x="1260"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8F36954-6551-485F-82A9-DA7B1B27B6BF}" type="doc">
      <dgm:prSet loTypeId="urn:microsoft.com/office/officeart/2005/8/layout/radial3" loCatId="cycle" qsTypeId="urn:microsoft.com/office/officeart/2005/8/quickstyle/simple1" qsCatId="simple" csTypeId="urn:microsoft.com/office/officeart/2005/8/colors/accent1_2" csCatId="accent1" phldr="1"/>
      <dgm:spPr/>
      <dgm:t>
        <a:bodyPr/>
        <a:lstStyle/>
        <a:p>
          <a:endParaRPr lang="fr-FR"/>
        </a:p>
      </dgm:t>
    </dgm:pt>
    <dgm:pt modelId="{97916298-9D4F-42F2-8DE6-62FC1A79F080}">
      <dgm:prSet phldrT="[Texte]"/>
      <dgm:spPr/>
      <dgm:t>
        <a:bodyPr/>
        <a:lstStyle/>
        <a:p>
          <a:r>
            <a:rPr lang="fr-FR" dirty="0"/>
            <a:t>CHECKTOO </a:t>
          </a:r>
        </a:p>
      </dgm:t>
    </dgm:pt>
    <dgm:pt modelId="{F54BC715-8D92-4B1D-B678-394AFA3542AE}" type="parTrans" cxnId="{E04D026B-1005-44FE-BBC6-C0EC896572BA}">
      <dgm:prSet/>
      <dgm:spPr/>
      <dgm:t>
        <a:bodyPr/>
        <a:lstStyle/>
        <a:p>
          <a:endParaRPr lang="fr-FR"/>
        </a:p>
      </dgm:t>
    </dgm:pt>
    <dgm:pt modelId="{6479BA77-0231-4B8C-9B33-08E5EFE57072}" type="sibTrans" cxnId="{E04D026B-1005-44FE-BBC6-C0EC896572BA}">
      <dgm:prSet/>
      <dgm:spPr/>
      <dgm:t>
        <a:bodyPr/>
        <a:lstStyle/>
        <a:p>
          <a:endParaRPr lang="fr-FR"/>
        </a:p>
      </dgm:t>
    </dgm:pt>
    <dgm:pt modelId="{4A796079-DFE7-43BE-8249-DDDB6D5FB180}">
      <dgm:prSet phldrT="[Texte]"/>
      <dgm:spPr/>
      <dgm:t>
        <a:bodyPr/>
        <a:lstStyle/>
        <a:p>
          <a:r>
            <a:rPr lang="fr-FR" dirty="0"/>
            <a:t>Web service impôts </a:t>
          </a:r>
        </a:p>
      </dgm:t>
    </dgm:pt>
    <dgm:pt modelId="{AB3B4E60-D317-4FDD-BE1D-0501D2F2876B}" type="parTrans" cxnId="{E2A5FA70-4E02-4F63-98B4-AABF71479798}">
      <dgm:prSet/>
      <dgm:spPr/>
      <dgm:t>
        <a:bodyPr/>
        <a:lstStyle/>
        <a:p>
          <a:endParaRPr lang="fr-FR"/>
        </a:p>
      </dgm:t>
    </dgm:pt>
    <dgm:pt modelId="{54110A9B-EC09-41C1-8E7D-94732931C8FB}" type="sibTrans" cxnId="{E2A5FA70-4E02-4F63-98B4-AABF71479798}">
      <dgm:prSet/>
      <dgm:spPr/>
      <dgm:t>
        <a:bodyPr/>
        <a:lstStyle/>
        <a:p>
          <a:endParaRPr lang="fr-FR"/>
        </a:p>
      </dgm:t>
    </dgm:pt>
    <dgm:pt modelId="{248B97BC-478F-46B3-9858-7EC12BBA897B}">
      <dgm:prSet phldrT="[Texte]"/>
      <dgm:spPr/>
      <dgm:t>
        <a:bodyPr/>
        <a:lstStyle/>
        <a:p>
          <a:r>
            <a:rPr lang="fr-FR" dirty="0"/>
            <a:t>Web service banques </a:t>
          </a:r>
        </a:p>
      </dgm:t>
    </dgm:pt>
    <dgm:pt modelId="{6A098546-D4C5-4D55-BEA9-6E85972764F4}" type="parTrans" cxnId="{B3DCCFE0-D4A3-4343-9B10-376E85CF2AF6}">
      <dgm:prSet/>
      <dgm:spPr/>
      <dgm:t>
        <a:bodyPr/>
        <a:lstStyle/>
        <a:p>
          <a:endParaRPr lang="fr-FR"/>
        </a:p>
      </dgm:t>
    </dgm:pt>
    <dgm:pt modelId="{B585A395-DB22-46C7-88AD-A5C72AE22EA2}" type="sibTrans" cxnId="{B3DCCFE0-D4A3-4343-9B10-376E85CF2AF6}">
      <dgm:prSet/>
      <dgm:spPr/>
      <dgm:t>
        <a:bodyPr/>
        <a:lstStyle/>
        <a:p>
          <a:endParaRPr lang="fr-FR"/>
        </a:p>
      </dgm:t>
    </dgm:pt>
    <dgm:pt modelId="{D8712AA5-E2B8-4339-B91A-1809CCFFC1AE}">
      <dgm:prSet phldrT="[Texte]"/>
      <dgm:spPr/>
      <dgm:t>
        <a:bodyPr/>
        <a:lstStyle/>
        <a:p>
          <a:r>
            <a:rPr lang="fr-FR" dirty="0"/>
            <a:t>Web service Maitre d’ouvrage</a:t>
          </a:r>
        </a:p>
      </dgm:t>
    </dgm:pt>
    <dgm:pt modelId="{35C2EE51-258D-4699-A4EB-40A8848C0B02}" type="parTrans" cxnId="{9A271417-C067-410A-9364-9EE901678987}">
      <dgm:prSet/>
      <dgm:spPr/>
      <dgm:t>
        <a:bodyPr/>
        <a:lstStyle/>
        <a:p>
          <a:endParaRPr lang="fr-FR"/>
        </a:p>
      </dgm:t>
    </dgm:pt>
    <dgm:pt modelId="{EC555F2C-AC61-4B97-9982-BC4C9243D23A}" type="sibTrans" cxnId="{9A271417-C067-410A-9364-9EE901678987}">
      <dgm:prSet/>
      <dgm:spPr/>
      <dgm:t>
        <a:bodyPr/>
        <a:lstStyle/>
        <a:p>
          <a:endParaRPr lang="fr-FR"/>
        </a:p>
      </dgm:t>
    </dgm:pt>
    <dgm:pt modelId="{BBADAF2B-3DAD-4B0A-99CB-314EDBCFD22B}">
      <dgm:prSet phldrT="[Texte]"/>
      <dgm:spPr/>
      <dgm:t>
        <a:bodyPr/>
        <a:lstStyle/>
        <a:p>
          <a:r>
            <a:rPr lang="fr-FR" dirty="0"/>
            <a:t>Web service Douanes</a:t>
          </a:r>
        </a:p>
      </dgm:t>
    </dgm:pt>
    <dgm:pt modelId="{6CD31781-4363-4092-BF0C-510B2F7F565E}" type="parTrans" cxnId="{CFCBA030-D297-45B6-AB32-C5FCEAC8E203}">
      <dgm:prSet/>
      <dgm:spPr/>
      <dgm:t>
        <a:bodyPr/>
        <a:lstStyle/>
        <a:p>
          <a:endParaRPr lang="fr-FR"/>
        </a:p>
      </dgm:t>
    </dgm:pt>
    <dgm:pt modelId="{AA9329A9-02EE-4758-B375-1CFBAE74A862}" type="sibTrans" cxnId="{CFCBA030-D297-45B6-AB32-C5FCEAC8E203}">
      <dgm:prSet/>
      <dgm:spPr/>
      <dgm:t>
        <a:bodyPr/>
        <a:lstStyle/>
        <a:p>
          <a:endParaRPr lang="fr-FR"/>
        </a:p>
      </dgm:t>
    </dgm:pt>
    <dgm:pt modelId="{0FC86B23-56E8-416F-815A-AB1023D61CA3}" type="pres">
      <dgm:prSet presAssocID="{58F36954-6551-485F-82A9-DA7B1B27B6BF}" presName="composite" presStyleCnt="0">
        <dgm:presLayoutVars>
          <dgm:chMax val="1"/>
          <dgm:dir/>
          <dgm:resizeHandles val="exact"/>
        </dgm:presLayoutVars>
      </dgm:prSet>
      <dgm:spPr/>
    </dgm:pt>
    <dgm:pt modelId="{7A5DACE5-A29C-4260-AA9C-9612A811A4C8}" type="pres">
      <dgm:prSet presAssocID="{58F36954-6551-485F-82A9-DA7B1B27B6BF}" presName="radial" presStyleCnt="0">
        <dgm:presLayoutVars>
          <dgm:animLvl val="ctr"/>
        </dgm:presLayoutVars>
      </dgm:prSet>
      <dgm:spPr/>
    </dgm:pt>
    <dgm:pt modelId="{725933F5-044F-4E57-A0CE-81DF9659D79A}" type="pres">
      <dgm:prSet presAssocID="{97916298-9D4F-42F2-8DE6-62FC1A79F080}" presName="centerShape" presStyleLbl="vennNode1" presStyleIdx="0" presStyleCnt="5" custScaleX="63461" custScaleY="47178"/>
      <dgm:spPr/>
    </dgm:pt>
    <dgm:pt modelId="{CBFC63E7-472E-49D0-AD3E-8EE336D61F21}" type="pres">
      <dgm:prSet presAssocID="{4A796079-DFE7-43BE-8249-DDDB6D5FB180}" presName="node" presStyleLbl="vennNode1" presStyleIdx="1" presStyleCnt="5" custScaleX="78622" custScaleY="78366" custRadScaleRad="117024" custRadScaleInc="-2522">
        <dgm:presLayoutVars>
          <dgm:bulletEnabled val="1"/>
        </dgm:presLayoutVars>
      </dgm:prSet>
      <dgm:spPr/>
    </dgm:pt>
    <dgm:pt modelId="{9C08ECA8-E49E-4B7B-82BB-D8C08DF5D13B}" type="pres">
      <dgm:prSet presAssocID="{248B97BC-478F-46B3-9858-7EC12BBA897B}" presName="node" presStyleLbl="vennNode1" presStyleIdx="2" presStyleCnt="5" custScaleX="90573" custScaleY="81840" custRadScaleRad="178180">
        <dgm:presLayoutVars>
          <dgm:bulletEnabled val="1"/>
        </dgm:presLayoutVars>
      </dgm:prSet>
      <dgm:spPr/>
    </dgm:pt>
    <dgm:pt modelId="{D33C9BB4-1F07-44BC-B00E-A8CBC10E8ED0}" type="pres">
      <dgm:prSet presAssocID="{D8712AA5-E2B8-4339-B91A-1809CCFFC1AE}" presName="node" presStyleLbl="vennNode1" presStyleIdx="3" presStyleCnt="5" custScaleX="83562" custScaleY="86201" custRadScaleRad="114731" custRadScaleInc="368">
        <dgm:presLayoutVars>
          <dgm:bulletEnabled val="1"/>
        </dgm:presLayoutVars>
      </dgm:prSet>
      <dgm:spPr/>
    </dgm:pt>
    <dgm:pt modelId="{F3C6FC46-AA82-4983-A766-1E10E3996E12}" type="pres">
      <dgm:prSet presAssocID="{BBADAF2B-3DAD-4B0A-99CB-314EDBCFD22B}" presName="node" presStyleLbl="vennNode1" presStyleIdx="4" presStyleCnt="5" custScaleX="80523" custScaleY="80115" custRadScaleRad="172156">
        <dgm:presLayoutVars>
          <dgm:bulletEnabled val="1"/>
        </dgm:presLayoutVars>
      </dgm:prSet>
      <dgm:spPr/>
    </dgm:pt>
  </dgm:ptLst>
  <dgm:cxnLst>
    <dgm:cxn modelId="{9A271417-C067-410A-9364-9EE901678987}" srcId="{97916298-9D4F-42F2-8DE6-62FC1A79F080}" destId="{D8712AA5-E2B8-4339-B91A-1809CCFFC1AE}" srcOrd="2" destOrd="0" parTransId="{35C2EE51-258D-4699-A4EB-40A8848C0B02}" sibTransId="{EC555F2C-AC61-4B97-9982-BC4C9243D23A}"/>
    <dgm:cxn modelId="{CFCBA030-D297-45B6-AB32-C5FCEAC8E203}" srcId="{97916298-9D4F-42F2-8DE6-62FC1A79F080}" destId="{BBADAF2B-3DAD-4B0A-99CB-314EDBCFD22B}" srcOrd="3" destOrd="0" parTransId="{6CD31781-4363-4092-BF0C-510B2F7F565E}" sibTransId="{AA9329A9-02EE-4758-B375-1CFBAE74A862}"/>
    <dgm:cxn modelId="{B68C4F5C-5BAE-4148-8D05-8AAE963F8C9F}" type="presOf" srcId="{97916298-9D4F-42F2-8DE6-62FC1A79F080}" destId="{725933F5-044F-4E57-A0CE-81DF9659D79A}" srcOrd="0" destOrd="0" presId="urn:microsoft.com/office/officeart/2005/8/layout/radial3"/>
    <dgm:cxn modelId="{E04D026B-1005-44FE-BBC6-C0EC896572BA}" srcId="{58F36954-6551-485F-82A9-DA7B1B27B6BF}" destId="{97916298-9D4F-42F2-8DE6-62FC1A79F080}" srcOrd="0" destOrd="0" parTransId="{F54BC715-8D92-4B1D-B678-394AFA3542AE}" sibTransId="{6479BA77-0231-4B8C-9B33-08E5EFE57072}"/>
    <dgm:cxn modelId="{E2A5FA70-4E02-4F63-98B4-AABF71479798}" srcId="{97916298-9D4F-42F2-8DE6-62FC1A79F080}" destId="{4A796079-DFE7-43BE-8249-DDDB6D5FB180}" srcOrd="0" destOrd="0" parTransId="{AB3B4E60-D317-4FDD-BE1D-0501D2F2876B}" sibTransId="{54110A9B-EC09-41C1-8E7D-94732931C8FB}"/>
    <dgm:cxn modelId="{1D59B47F-EF21-418F-A554-AA324A400A20}" type="presOf" srcId="{4A796079-DFE7-43BE-8249-DDDB6D5FB180}" destId="{CBFC63E7-472E-49D0-AD3E-8EE336D61F21}" srcOrd="0" destOrd="0" presId="urn:microsoft.com/office/officeart/2005/8/layout/radial3"/>
    <dgm:cxn modelId="{C1EE0494-9311-4640-BDE6-486BC50869E8}" type="presOf" srcId="{58F36954-6551-485F-82A9-DA7B1B27B6BF}" destId="{0FC86B23-56E8-416F-815A-AB1023D61CA3}" srcOrd="0" destOrd="0" presId="urn:microsoft.com/office/officeart/2005/8/layout/radial3"/>
    <dgm:cxn modelId="{F6C8DCB9-9BA3-4F86-95FD-558154F3DB31}" type="presOf" srcId="{D8712AA5-E2B8-4339-B91A-1809CCFFC1AE}" destId="{D33C9BB4-1F07-44BC-B00E-A8CBC10E8ED0}" srcOrd="0" destOrd="0" presId="urn:microsoft.com/office/officeart/2005/8/layout/radial3"/>
    <dgm:cxn modelId="{B3DCCFE0-D4A3-4343-9B10-376E85CF2AF6}" srcId="{97916298-9D4F-42F2-8DE6-62FC1A79F080}" destId="{248B97BC-478F-46B3-9858-7EC12BBA897B}" srcOrd="1" destOrd="0" parTransId="{6A098546-D4C5-4D55-BEA9-6E85972764F4}" sibTransId="{B585A395-DB22-46C7-88AD-A5C72AE22EA2}"/>
    <dgm:cxn modelId="{BB68D3E7-DADE-4E31-99AF-8D6815E0C568}" type="presOf" srcId="{BBADAF2B-3DAD-4B0A-99CB-314EDBCFD22B}" destId="{F3C6FC46-AA82-4983-A766-1E10E3996E12}" srcOrd="0" destOrd="0" presId="urn:microsoft.com/office/officeart/2005/8/layout/radial3"/>
    <dgm:cxn modelId="{8FE881E8-6B83-46DF-9370-27092D6E6470}" type="presOf" srcId="{248B97BC-478F-46B3-9858-7EC12BBA897B}" destId="{9C08ECA8-E49E-4B7B-82BB-D8C08DF5D13B}" srcOrd="0" destOrd="0" presId="urn:microsoft.com/office/officeart/2005/8/layout/radial3"/>
    <dgm:cxn modelId="{F5C00919-44E1-428E-B977-9948F3493AB2}" type="presParOf" srcId="{0FC86B23-56E8-416F-815A-AB1023D61CA3}" destId="{7A5DACE5-A29C-4260-AA9C-9612A811A4C8}" srcOrd="0" destOrd="0" presId="urn:microsoft.com/office/officeart/2005/8/layout/radial3"/>
    <dgm:cxn modelId="{27468A83-0D2E-4BFE-8DA4-9FEB36DB405F}" type="presParOf" srcId="{7A5DACE5-A29C-4260-AA9C-9612A811A4C8}" destId="{725933F5-044F-4E57-A0CE-81DF9659D79A}" srcOrd="0" destOrd="0" presId="urn:microsoft.com/office/officeart/2005/8/layout/radial3"/>
    <dgm:cxn modelId="{D0117636-0BC7-47DF-A413-E4D80885BD09}" type="presParOf" srcId="{7A5DACE5-A29C-4260-AA9C-9612A811A4C8}" destId="{CBFC63E7-472E-49D0-AD3E-8EE336D61F21}" srcOrd="1" destOrd="0" presId="urn:microsoft.com/office/officeart/2005/8/layout/radial3"/>
    <dgm:cxn modelId="{43BAB57D-1F25-4EE0-93E6-C18AE973BE69}" type="presParOf" srcId="{7A5DACE5-A29C-4260-AA9C-9612A811A4C8}" destId="{9C08ECA8-E49E-4B7B-82BB-D8C08DF5D13B}" srcOrd="2" destOrd="0" presId="urn:microsoft.com/office/officeart/2005/8/layout/radial3"/>
    <dgm:cxn modelId="{543A2ED3-09FE-4978-A0A8-EA4CD090C43C}" type="presParOf" srcId="{7A5DACE5-A29C-4260-AA9C-9612A811A4C8}" destId="{D33C9BB4-1F07-44BC-B00E-A8CBC10E8ED0}" srcOrd="3" destOrd="0" presId="urn:microsoft.com/office/officeart/2005/8/layout/radial3"/>
    <dgm:cxn modelId="{C4C083A7-2D3B-46E6-A6E1-F0D8C34EEEBD}" type="presParOf" srcId="{7A5DACE5-A29C-4260-AA9C-9612A811A4C8}" destId="{F3C6FC46-AA82-4983-A766-1E10E3996E12}" srcOrd="4" destOrd="0" presId="urn:microsoft.com/office/officeart/2005/8/layout/radial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8F36954-6551-485F-82A9-DA7B1B27B6BF}" type="doc">
      <dgm:prSet loTypeId="urn:microsoft.com/office/officeart/2005/8/layout/radial3" loCatId="cycle" qsTypeId="urn:microsoft.com/office/officeart/2005/8/quickstyle/simple1" qsCatId="simple" csTypeId="urn:microsoft.com/office/officeart/2005/8/colors/accent1_2" csCatId="accent1" phldr="1"/>
      <dgm:spPr/>
      <dgm:t>
        <a:bodyPr/>
        <a:lstStyle/>
        <a:p>
          <a:endParaRPr lang="fr-FR"/>
        </a:p>
      </dgm:t>
    </dgm:pt>
    <dgm:pt modelId="{97916298-9D4F-42F2-8DE6-62FC1A79F080}">
      <dgm:prSet phldrT="[Texte]"/>
      <dgm:spPr/>
      <dgm:t>
        <a:bodyPr/>
        <a:lstStyle/>
        <a:p>
          <a:r>
            <a:rPr lang="fr-FR" dirty="0"/>
            <a:t>CHECKTOO </a:t>
          </a:r>
        </a:p>
      </dgm:t>
    </dgm:pt>
    <dgm:pt modelId="{F54BC715-8D92-4B1D-B678-394AFA3542AE}" type="parTrans" cxnId="{E04D026B-1005-44FE-BBC6-C0EC896572BA}">
      <dgm:prSet/>
      <dgm:spPr/>
      <dgm:t>
        <a:bodyPr/>
        <a:lstStyle/>
        <a:p>
          <a:endParaRPr lang="fr-FR"/>
        </a:p>
      </dgm:t>
    </dgm:pt>
    <dgm:pt modelId="{6479BA77-0231-4B8C-9B33-08E5EFE57072}" type="sibTrans" cxnId="{E04D026B-1005-44FE-BBC6-C0EC896572BA}">
      <dgm:prSet/>
      <dgm:spPr/>
      <dgm:t>
        <a:bodyPr/>
        <a:lstStyle/>
        <a:p>
          <a:endParaRPr lang="fr-FR"/>
        </a:p>
      </dgm:t>
    </dgm:pt>
    <dgm:pt modelId="{4A796079-DFE7-43BE-8249-DDDB6D5FB180}">
      <dgm:prSet phldrT="[Texte]"/>
      <dgm:spPr/>
      <dgm:t>
        <a:bodyPr/>
        <a:lstStyle/>
        <a:p>
          <a:r>
            <a:rPr lang="fr-FR" dirty="0"/>
            <a:t>Web service impôts </a:t>
          </a:r>
        </a:p>
      </dgm:t>
    </dgm:pt>
    <dgm:pt modelId="{AB3B4E60-D317-4FDD-BE1D-0501D2F2876B}" type="parTrans" cxnId="{E2A5FA70-4E02-4F63-98B4-AABF71479798}">
      <dgm:prSet/>
      <dgm:spPr/>
      <dgm:t>
        <a:bodyPr/>
        <a:lstStyle/>
        <a:p>
          <a:endParaRPr lang="fr-FR"/>
        </a:p>
      </dgm:t>
    </dgm:pt>
    <dgm:pt modelId="{54110A9B-EC09-41C1-8E7D-94732931C8FB}" type="sibTrans" cxnId="{E2A5FA70-4E02-4F63-98B4-AABF71479798}">
      <dgm:prSet/>
      <dgm:spPr/>
      <dgm:t>
        <a:bodyPr/>
        <a:lstStyle/>
        <a:p>
          <a:endParaRPr lang="fr-FR"/>
        </a:p>
      </dgm:t>
    </dgm:pt>
    <dgm:pt modelId="{248B97BC-478F-46B3-9858-7EC12BBA897B}">
      <dgm:prSet phldrT="[Texte]"/>
      <dgm:spPr/>
      <dgm:t>
        <a:bodyPr/>
        <a:lstStyle/>
        <a:p>
          <a:r>
            <a:rPr lang="fr-FR" dirty="0"/>
            <a:t>Web service banques </a:t>
          </a:r>
        </a:p>
      </dgm:t>
    </dgm:pt>
    <dgm:pt modelId="{6A098546-D4C5-4D55-BEA9-6E85972764F4}" type="parTrans" cxnId="{B3DCCFE0-D4A3-4343-9B10-376E85CF2AF6}">
      <dgm:prSet/>
      <dgm:spPr/>
      <dgm:t>
        <a:bodyPr/>
        <a:lstStyle/>
        <a:p>
          <a:endParaRPr lang="fr-FR"/>
        </a:p>
      </dgm:t>
    </dgm:pt>
    <dgm:pt modelId="{B585A395-DB22-46C7-88AD-A5C72AE22EA2}" type="sibTrans" cxnId="{B3DCCFE0-D4A3-4343-9B10-376E85CF2AF6}">
      <dgm:prSet/>
      <dgm:spPr/>
      <dgm:t>
        <a:bodyPr/>
        <a:lstStyle/>
        <a:p>
          <a:endParaRPr lang="fr-FR"/>
        </a:p>
      </dgm:t>
    </dgm:pt>
    <dgm:pt modelId="{D8712AA5-E2B8-4339-B91A-1809CCFFC1AE}">
      <dgm:prSet phldrT="[Texte]"/>
      <dgm:spPr/>
      <dgm:t>
        <a:bodyPr/>
        <a:lstStyle/>
        <a:p>
          <a:r>
            <a:rPr lang="fr-FR" dirty="0"/>
            <a:t>Web service Maitre d’ouvrage</a:t>
          </a:r>
        </a:p>
      </dgm:t>
    </dgm:pt>
    <dgm:pt modelId="{35C2EE51-258D-4699-A4EB-40A8848C0B02}" type="parTrans" cxnId="{9A271417-C067-410A-9364-9EE901678987}">
      <dgm:prSet/>
      <dgm:spPr/>
      <dgm:t>
        <a:bodyPr/>
        <a:lstStyle/>
        <a:p>
          <a:endParaRPr lang="fr-FR"/>
        </a:p>
      </dgm:t>
    </dgm:pt>
    <dgm:pt modelId="{EC555F2C-AC61-4B97-9982-BC4C9243D23A}" type="sibTrans" cxnId="{9A271417-C067-410A-9364-9EE901678987}">
      <dgm:prSet/>
      <dgm:spPr/>
      <dgm:t>
        <a:bodyPr/>
        <a:lstStyle/>
        <a:p>
          <a:endParaRPr lang="fr-FR"/>
        </a:p>
      </dgm:t>
    </dgm:pt>
    <dgm:pt modelId="{BBADAF2B-3DAD-4B0A-99CB-314EDBCFD22B}">
      <dgm:prSet phldrT="[Texte]"/>
      <dgm:spPr/>
      <dgm:t>
        <a:bodyPr/>
        <a:lstStyle/>
        <a:p>
          <a:r>
            <a:rPr lang="fr-FR" dirty="0"/>
            <a:t>Web service Douanes</a:t>
          </a:r>
        </a:p>
      </dgm:t>
    </dgm:pt>
    <dgm:pt modelId="{6CD31781-4363-4092-BF0C-510B2F7F565E}" type="parTrans" cxnId="{CFCBA030-D297-45B6-AB32-C5FCEAC8E203}">
      <dgm:prSet/>
      <dgm:spPr/>
      <dgm:t>
        <a:bodyPr/>
        <a:lstStyle/>
        <a:p>
          <a:endParaRPr lang="fr-FR"/>
        </a:p>
      </dgm:t>
    </dgm:pt>
    <dgm:pt modelId="{AA9329A9-02EE-4758-B375-1CFBAE74A862}" type="sibTrans" cxnId="{CFCBA030-D297-45B6-AB32-C5FCEAC8E203}">
      <dgm:prSet/>
      <dgm:spPr/>
      <dgm:t>
        <a:bodyPr/>
        <a:lstStyle/>
        <a:p>
          <a:endParaRPr lang="fr-FR"/>
        </a:p>
      </dgm:t>
    </dgm:pt>
    <dgm:pt modelId="{C38D936D-7047-42C0-8AD3-0A92EEBFE32F}">
      <dgm:prSet phldrT="[Texte]"/>
      <dgm:spPr/>
      <dgm:t>
        <a:bodyPr/>
        <a:lstStyle/>
        <a:p>
          <a:r>
            <a:rPr lang="fr-FR" dirty="0"/>
            <a:t>IMPOTS/ DOUANES</a:t>
          </a:r>
        </a:p>
      </dgm:t>
    </dgm:pt>
    <dgm:pt modelId="{3B8F7139-1806-4EFF-82D0-A1A024559A55}" type="parTrans" cxnId="{445AC238-A9A1-4FE1-AD63-96DC2F1B2419}">
      <dgm:prSet/>
      <dgm:spPr/>
      <dgm:t>
        <a:bodyPr/>
        <a:lstStyle/>
        <a:p>
          <a:endParaRPr lang="fr-CM"/>
        </a:p>
      </dgm:t>
    </dgm:pt>
    <dgm:pt modelId="{7AFB24DF-E5C7-4124-A291-999966C587B4}" type="sibTrans" cxnId="{445AC238-A9A1-4FE1-AD63-96DC2F1B2419}">
      <dgm:prSet/>
      <dgm:spPr/>
      <dgm:t>
        <a:bodyPr/>
        <a:lstStyle/>
        <a:p>
          <a:endParaRPr lang="fr-CM"/>
        </a:p>
      </dgm:t>
    </dgm:pt>
    <dgm:pt modelId="{393333E2-E39D-43BC-BA31-7C22C0ED5F53}">
      <dgm:prSet phldrT="[Texte]" custScaleX="83562" custScaleY="90609" custRadScaleRad="162196" custRadScaleInc="75042"/>
      <dgm:spPr/>
      <dgm:t>
        <a:bodyPr/>
        <a:lstStyle/>
        <a:p>
          <a:endParaRPr lang="fr-FR"/>
        </a:p>
      </dgm:t>
    </dgm:pt>
    <dgm:pt modelId="{A2AAFF9F-A43E-4253-9308-066129B248D4}" type="parTrans" cxnId="{D211A947-887E-4FF5-AAA5-BB3BCBA48255}">
      <dgm:prSet/>
      <dgm:spPr/>
      <dgm:t>
        <a:bodyPr/>
        <a:lstStyle/>
        <a:p>
          <a:endParaRPr lang="fr-CM"/>
        </a:p>
      </dgm:t>
    </dgm:pt>
    <dgm:pt modelId="{97E6D118-0776-4EDE-99E5-3E97955CBF2E}" type="sibTrans" cxnId="{D211A947-887E-4FF5-AAA5-BB3BCBA48255}">
      <dgm:prSet/>
      <dgm:spPr/>
      <dgm:t>
        <a:bodyPr/>
        <a:lstStyle/>
        <a:p>
          <a:endParaRPr lang="fr-CM"/>
        </a:p>
      </dgm:t>
    </dgm:pt>
    <dgm:pt modelId="{486CC5CF-E9FA-4AE9-B1DA-9C0B33A37357}">
      <dgm:prSet phldrT="[Texte]"/>
      <dgm:spPr/>
      <dgm:t>
        <a:bodyPr/>
        <a:lstStyle/>
        <a:p>
          <a:r>
            <a:rPr lang="fr-FR" dirty="0"/>
            <a:t>Fournisseur</a:t>
          </a:r>
        </a:p>
      </dgm:t>
    </dgm:pt>
    <dgm:pt modelId="{98304787-7AE8-4579-8D8D-04F61A8C11CE}" type="parTrans" cxnId="{45D13DF4-9259-4E3C-B418-13B072952321}">
      <dgm:prSet/>
      <dgm:spPr/>
      <dgm:t>
        <a:bodyPr/>
        <a:lstStyle/>
        <a:p>
          <a:endParaRPr lang="fr-CM"/>
        </a:p>
      </dgm:t>
    </dgm:pt>
    <dgm:pt modelId="{A7443224-1135-49C4-ACB8-3F82D45C0F8B}" type="sibTrans" cxnId="{45D13DF4-9259-4E3C-B418-13B072952321}">
      <dgm:prSet/>
      <dgm:spPr/>
      <dgm:t>
        <a:bodyPr/>
        <a:lstStyle/>
        <a:p>
          <a:endParaRPr lang="fr-CM"/>
        </a:p>
      </dgm:t>
    </dgm:pt>
    <dgm:pt modelId="{36FE8198-4938-4F63-8CA0-32E1A2ED165B}">
      <dgm:prSet phldrT="[Texte]" custScaleX="83562" custScaleY="90609" custRadScaleRad="162196" custRadScaleInc="75042"/>
      <dgm:spPr/>
      <dgm:t>
        <a:bodyPr/>
        <a:lstStyle/>
        <a:p>
          <a:endParaRPr lang="fr-FR"/>
        </a:p>
      </dgm:t>
    </dgm:pt>
    <dgm:pt modelId="{A2E3FC89-582F-4238-B2E0-34154635AD9F}" type="parTrans" cxnId="{BAD4DBDE-66B1-4F82-B508-1CC9C1345ABF}">
      <dgm:prSet/>
      <dgm:spPr/>
      <dgm:t>
        <a:bodyPr/>
        <a:lstStyle/>
        <a:p>
          <a:endParaRPr lang="fr-CM"/>
        </a:p>
      </dgm:t>
    </dgm:pt>
    <dgm:pt modelId="{9A495944-5657-4FC2-9507-DA0281671949}" type="sibTrans" cxnId="{BAD4DBDE-66B1-4F82-B508-1CC9C1345ABF}">
      <dgm:prSet/>
      <dgm:spPr/>
      <dgm:t>
        <a:bodyPr/>
        <a:lstStyle/>
        <a:p>
          <a:endParaRPr lang="fr-CM"/>
        </a:p>
      </dgm:t>
    </dgm:pt>
    <dgm:pt modelId="{14D9E2F0-E9AE-4F18-A7B8-4957AD7890CE}">
      <dgm:prSet phldrT="[Texte]"/>
      <dgm:spPr/>
      <dgm:t>
        <a:bodyPr/>
        <a:lstStyle/>
        <a:p>
          <a:r>
            <a:rPr lang="fr-FR"/>
            <a:t>Maitre d’ouvrage</a:t>
          </a:r>
          <a:endParaRPr lang="fr-FR" dirty="0"/>
        </a:p>
      </dgm:t>
    </dgm:pt>
    <dgm:pt modelId="{32AFB211-31D5-44FC-84A2-287B73D5B518}" type="parTrans" cxnId="{A214F385-187A-47F7-95D6-9E9C8690AEF1}">
      <dgm:prSet/>
      <dgm:spPr/>
      <dgm:t>
        <a:bodyPr/>
        <a:lstStyle/>
        <a:p>
          <a:endParaRPr lang="fr-CM"/>
        </a:p>
      </dgm:t>
    </dgm:pt>
    <dgm:pt modelId="{B2DFB56C-1957-4819-8315-6E447E34F740}" type="sibTrans" cxnId="{A214F385-187A-47F7-95D6-9E9C8690AEF1}">
      <dgm:prSet/>
      <dgm:spPr/>
      <dgm:t>
        <a:bodyPr/>
        <a:lstStyle/>
        <a:p>
          <a:endParaRPr lang="fr-CM"/>
        </a:p>
      </dgm:t>
    </dgm:pt>
    <dgm:pt modelId="{4D5280DE-6E72-489E-A004-54AF13AE202A}">
      <dgm:prSet phldrT="[Texte]"/>
      <dgm:spPr/>
      <dgm:t>
        <a:bodyPr/>
        <a:lstStyle/>
        <a:p>
          <a:r>
            <a:rPr lang="fr-FR" dirty="0"/>
            <a:t>BANQUES</a:t>
          </a:r>
        </a:p>
      </dgm:t>
    </dgm:pt>
    <dgm:pt modelId="{B3839424-C827-4756-9968-0DAB65173A11}" type="parTrans" cxnId="{4F0AFAF5-A6E4-448F-A67C-886C703E2B7F}">
      <dgm:prSet/>
      <dgm:spPr/>
      <dgm:t>
        <a:bodyPr/>
        <a:lstStyle/>
        <a:p>
          <a:endParaRPr lang="fr-CM"/>
        </a:p>
      </dgm:t>
    </dgm:pt>
    <dgm:pt modelId="{76C820B5-2BF7-45CF-B42E-157B1A222F3A}" type="sibTrans" cxnId="{4F0AFAF5-A6E4-448F-A67C-886C703E2B7F}">
      <dgm:prSet/>
      <dgm:spPr/>
      <dgm:t>
        <a:bodyPr/>
        <a:lstStyle/>
        <a:p>
          <a:endParaRPr lang="fr-CM"/>
        </a:p>
      </dgm:t>
    </dgm:pt>
    <dgm:pt modelId="{0FC86B23-56E8-416F-815A-AB1023D61CA3}" type="pres">
      <dgm:prSet presAssocID="{58F36954-6551-485F-82A9-DA7B1B27B6BF}" presName="composite" presStyleCnt="0">
        <dgm:presLayoutVars>
          <dgm:chMax val="1"/>
          <dgm:dir/>
          <dgm:resizeHandles val="exact"/>
        </dgm:presLayoutVars>
      </dgm:prSet>
      <dgm:spPr/>
    </dgm:pt>
    <dgm:pt modelId="{7A5DACE5-A29C-4260-AA9C-9612A811A4C8}" type="pres">
      <dgm:prSet presAssocID="{58F36954-6551-485F-82A9-DA7B1B27B6BF}" presName="radial" presStyleCnt="0">
        <dgm:presLayoutVars>
          <dgm:animLvl val="ctr"/>
        </dgm:presLayoutVars>
      </dgm:prSet>
      <dgm:spPr/>
    </dgm:pt>
    <dgm:pt modelId="{725933F5-044F-4E57-A0CE-81DF9659D79A}" type="pres">
      <dgm:prSet presAssocID="{97916298-9D4F-42F2-8DE6-62FC1A79F080}" presName="centerShape" presStyleLbl="vennNode1" presStyleIdx="0" presStyleCnt="9" custScaleX="63461" custScaleY="47178"/>
      <dgm:spPr/>
    </dgm:pt>
    <dgm:pt modelId="{CBFC63E7-472E-49D0-AD3E-8EE336D61F21}" type="pres">
      <dgm:prSet presAssocID="{4A796079-DFE7-43BE-8249-DDDB6D5FB180}" presName="node" presStyleLbl="vennNode1" presStyleIdx="1" presStyleCnt="9" custScaleX="78622" custScaleY="78366" custRadScaleRad="32838" custRadScaleInc="2083">
        <dgm:presLayoutVars>
          <dgm:bulletEnabled val="1"/>
        </dgm:presLayoutVars>
      </dgm:prSet>
      <dgm:spPr/>
    </dgm:pt>
    <dgm:pt modelId="{9C08ECA8-E49E-4B7B-82BB-D8C08DF5D13B}" type="pres">
      <dgm:prSet presAssocID="{248B97BC-478F-46B3-9858-7EC12BBA897B}" presName="node" presStyleLbl="vennNode1" presStyleIdx="2" presStyleCnt="9" custScaleX="90573" custScaleY="81840" custRadScaleRad="42601" custRadScaleInc="75451">
        <dgm:presLayoutVars>
          <dgm:bulletEnabled val="1"/>
        </dgm:presLayoutVars>
      </dgm:prSet>
      <dgm:spPr/>
    </dgm:pt>
    <dgm:pt modelId="{D33C9BB4-1F07-44BC-B00E-A8CBC10E8ED0}" type="pres">
      <dgm:prSet presAssocID="{D8712AA5-E2B8-4339-B91A-1809CCFFC1AE}" presName="node" presStyleLbl="vennNode1" presStyleIdx="3" presStyleCnt="9" custScaleX="83562" custScaleY="90609" custRadScaleRad="15962" custRadScaleInc="179593">
        <dgm:presLayoutVars>
          <dgm:bulletEnabled val="1"/>
        </dgm:presLayoutVars>
      </dgm:prSet>
      <dgm:spPr/>
    </dgm:pt>
    <dgm:pt modelId="{757E8636-DF6B-4DE3-A7DB-86318657F86C}" type="pres">
      <dgm:prSet presAssocID="{C38D936D-7047-42C0-8AD3-0A92EEBFE32F}" presName="node" presStyleLbl="vennNode1" presStyleIdx="4" presStyleCnt="9" custScaleX="83562" custScaleY="90609" custRadScaleRad="170368" custRadScaleInc="-94229">
        <dgm:presLayoutVars>
          <dgm:bulletEnabled val="1"/>
        </dgm:presLayoutVars>
      </dgm:prSet>
      <dgm:spPr/>
    </dgm:pt>
    <dgm:pt modelId="{8C2FA47E-27B8-463C-A37D-E4F31263B153}" type="pres">
      <dgm:prSet presAssocID="{14D9E2F0-E9AE-4F18-A7B8-4957AD7890CE}" presName="node" presStyleLbl="vennNode1" presStyleIdx="5" presStyleCnt="9" custScaleX="83562" custScaleY="90609" custRadScaleRad="106444" custRadScaleInc="388078">
        <dgm:presLayoutVars>
          <dgm:bulletEnabled val="1"/>
        </dgm:presLayoutVars>
      </dgm:prSet>
      <dgm:spPr/>
    </dgm:pt>
    <dgm:pt modelId="{2A2BF284-4882-4706-A98B-52E884FC41B8}" type="pres">
      <dgm:prSet presAssocID="{486CC5CF-E9FA-4AE9-B1DA-9C0B33A37357}" presName="node" presStyleLbl="vennNode1" presStyleIdx="6" presStyleCnt="9" custScaleX="83562" custScaleY="90609" custRadScaleRad="168697" custRadScaleInc="90254">
        <dgm:presLayoutVars>
          <dgm:bulletEnabled val="1"/>
        </dgm:presLayoutVars>
      </dgm:prSet>
      <dgm:spPr/>
    </dgm:pt>
    <dgm:pt modelId="{7D5584C7-6A96-42D2-8454-D1EB6862BFEB}" type="pres">
      <dgm:prSet presAssocID="{4D5280DE-6E72-489E-A004-54AF13AE202A}" presName="node" presStyleLbl="vennNode1" presStyleIdx="7" presStyleCnt="9" custScaleX="83562" custScaleY="90609" custRadScaleRad="110486" custRadScaleInc="-205104">
        <dgm:presLayoutVars>
          <dgm:bulletEnabled val="1"/>
        </dgm:presLayoutVars>
      </dgm:prSet>
      <dgm:spPr/>
    </dgm:pt>
    <dgm:pt modelId="{F3C6FC46-AA82-4983-A766-1E10E3996E12}" type="pres">
      <dgm:prSet presAssocID="{BBADAF2B-3DAD-4B0A-99CB-314EDBCFD22B}" presName="node" presStyleLbl="vennNode1" presStyleIdx="8" presStyleCnt="9" custScaleX="80523" custScaleY="80115" custRadScaleRad="38995" custRadScaleInc="-59612">
        <dgm:presLayoutVars>
          <dgm:bulletEnabled val="1"/>
        </dgm:presLayoutVars>
      </dgm:prSet>
      <dgm:spPr/>
    </dgm:pt>
  </dgm:ptLst>
  <dgm:cxnLst>
    <dgm:cxn modelId="{9A271417-C067-410A-9364-9EE901678987}" srcId="{97916298-9D4F-42F2-8DE6-62FC1A79F080}" destId="{D8712AA5-E2B8-4339-B91A-1809CCFFC1AE}" srcOrd="2" destOrd="0" parTransId="{35C2EE51-258D-4699-A4EB-40A8848C0B02}" sibTransId="{EC555F2C-AC61-4B97-9982-BC4C9243D23A}"/>
    <dgm:cxn modelId="{CFCBA030-D297-45B6-AB32-C5FCEAC8E203}" srcId="{97916298-9D4F-42F2-8DE6-62FC1A79F080}" destId="{BBADAF2B-3DAD-4B0A-99CB-314EDBCFD22B}" srcOrd="7" destOrd="0" parTransId="{6CD31781-4363-4092-BF0C-510B2F7F565E}" sibTransId="{AA9329A9-02EE-4758-B375-1CFBAE74A862}"/>
    <dgm:cxn modelId="{445AC238-A9A1-4FE1-AD63-96DC2F1B2419}" srcId="{97916298-9D4F-42F2-8DE6-62FC1A79F080}" destId="{C38D936D-7047-42C0-8AD3-0A92EEBFE32F}" srcOrd="3" destOrd="0" parTransId="{3B8F7139-1806-4EFF-82D0-A1A024559A55}" sibTransId="{7AFB24DF-E5C7-4124-A291-999966C587B4}"/>
    <dgm:cxn modelId="{C7ADA93D-581C-499C-BBB6-7D71DBA6D684}" type="presOf" srcId="{4D5280DE-6E72-489E-A004-54AF13AE202A}" destId="{7D5584C7-6A96-42D2-8454-D1EB6862BFEB}" srcOrd="0" destOrd="0" presId="urn:microsoft.com/office/officeart/2005/8/layout/radial3"/>
    <dgm:cxn modelId="{B68C4F5C-5BAE-4148-8D05-8AAE963F8C9F}" type="presOf" srcId="{97916298-9D4F-42F2-8DE6-62FC1A79F080}" destId="{725933F5-044F-4E57-A0CE-81DF9659D79A}" srcOrd="0" destOrd="0" presId="urn:microsoft.com/office/officeart/2005/8/layout/radial3"/>
    <dgm:cxn modelId="{D211A947-887E-4FF5-AAA5-BB3BCBA48255}" srcId="{58F36954-6551-485F-82A9-DA7B1B27B6BF}" destId="{393333E2-E39D-43BC-BA31-7C22C0ED5F53}" srcOrd="1" destOrd="0" parTransId="{A2AAFF9F-A43E-4253-9308-066129B248D4}" sibTransId="{97E6D118-0776-4EDE-99E5-3E97955CBF2E}"/>
    <dgm:cxn modelId="{F0A87F4A-3FA2-45D6-9A29-3060BF740342}" type="presOf" srcId="{14D9E2F0-E9AE-4F18-A7B8-4957AD7890CE}" destId="{8C2FA47E-27B8-463C-A37D-E4F31263B153}" srcOrd="0" destOrd="0" presId="urn:microsoft.com/office/officeart/2005/8/layout/radial3"/>
    <dgm:cxn modelId="{E04D026B-1005-44FE-BBC6-C0EC896572BA}" srcId="{58F36954-6551-485F-82A9-DA7B1B27B6BF}" destId="{97916298-9D4F-42F2-8DE6-62FC1A79F080}" srcOrd="0" destOrd="0" parTransId="{F54BC715-8D92-4B1D-B678-394AFA3542AE}" sibTransId="{6479BA77-0231-4B8C-9B33-08E5EFE57072}"/>
    <dgm:cxn modelId="{E2A5FA70-4E02-4F63-98B4-AABF71479798}" srcId="{97916298-9D4F-42F2-8DE6-62FC1A79F080}" destId="{4A796079-DFE7-43BE-8249-DDDB6D5FB180}" srcOrd="0" destOrd="0" parTransId="{AB3B4E60-D317-4FDD-BE1D-0501D2F2876B}" sibTransId="{54110A9B-EC09-41C1-8E7D-94732931C8FB}"/>
    <dgm:cxn modelId="{1D59B47F-EF21-418F-A554-AA324A400A20}" type="presOf" srcId="{4A796079-DFE7-43BE-8249-DDDB6D5FB180}" destId="{CBFC63E7-472E-49D0-AD3E-8EE336D61F21}" srcOrd="0" destOrd="0" presId="urn:microsoft.com/office/officeart/2005/8/layout/radial3"/>
    <dgm:cxn modelId="{A214F385-187A-47F7-95D6-9E9C8690AEF1}" srcId="{97916298-9D4F-42F2-8DE6-62FC1A79F080}" destId="{14D9E2F0-E9AE-4F18-A7B8-4957AD7890CE}" srcOrd="4" destOrd="0" parTransId="{32AFB211-31D5-44FC-84A2-287B73D5B518}" sibTransId="{B2DFB56C-1957-4819-8315-6E447E34F740}"/>
    <dgm:cxn modelId="{C1EE0494-9311-4640-BDE6-486BC50869E8}" type="presOf" srcId="{58F36954-6551-485F-82A9-DA7B1B27B6BF}" destId="{0FC86B23-56E8-416F-815A-AB1023D61CA3}" srcOrd="0" destOrd="0" presId="urn:microsoft.com/office/officeart/2005/8/layout/radial3"/>
    <dgm:cxn modelId="{F6C8DCB9-9BA3-4F86-95FD-558154F3DB31}" type="presOf" srcId="{D8712AA5-E2B8-4339-B91A-1809CCFFC1AE}" destId="{D33C9BB4-1F07-44BC-B00E-A8CBC10E8ED0}" srcOrd="0" destOrd="0" presId="urn:microsoft.com/office/officeart/2005/8/layout/radial3"/>
    <dgm:cxn modelId="{5A86C6C3-3A5F-44D1-B4C5-D782830366B0}" type="presOf" srcId="{486CC5CF-E9FA-4AE9-B1DA-9C0B33A37357}" destId="{2A2BF284-4882-4706-A98B-52E884FC41B8}" srcOrd="0" destOrd="0" presId="urn:microsoft.com/office/officeart/2005/8/layout/radial3"/>
    <dgm:cxn modelId="{BAD4DBDE-66B1-4F82-B508-1CC9C1345ABF}" srcId="{58F36954-6551-485F-82A9-DA7B1B27B6BF}" destId="{36FE8198-4938-4F63-8CA0-32E1A2ED165B}" srcOrd="2" destOrd="0" parTransId="{A2E3FC89-582F-4238-B2E0-34154635AD9F}" sibTransId="{9A495944-5657-4FC2-9507-DA0281671949}"/>
    <dgm:cxn modelId="{B3DCCFE0-D4A3-4343-9B10-376E85CF2AF6}" srcId="{97916298-9D4F-42F2-8DE6-62FC1A79F080}" destId="{248B97BC-478F-46B3-9858-7EC12BBA897B}" srcOrd="1" destOrd="0" parTransId="{6A098546-D4C5-4D55-BEA9-6E85972764F4}" sibTransId="{B585A395-DB22-46C7-88AD-A5C72AE22EA2}"/>
    <dgm:cxn modelId="{EE7AC2E2-A1C0-486A-B74F-5CFD2D78487E}" type="presOf" srcId="{C38D936D-7047-42C0-8AD3-0A92EEBFE32F}" destId="{757E8636-DF6B-4DE3-A7DB-86318657F86C}" srcOrd="0" destOrd="0" presId="urn:microsoft.com/office/officeart/2005/8/layout/radial3"/>
    <dgm:cxn modelId="{BB68D3E7-DADE-4E31-99AF-8D6815E0C568}" type="presOf" srcId="{BBADAF2B-3DAD-4B0A-99CB-314EDBCFD22B}" destId="{F3C6FC46-AA82-4983-A766-1E10E3996E12}" srcOrd="0" destOrd="0" presId="urn:microsoft.com/office/officeart/2005/8/layout/radial3"/>
    <dgm:cxn modelId="{8FE881E8-6B83-46DF-9370-27092D6E6470}" type="presOf" srcId="{248B97BC-478F-46B3-9858-7EC12BBA897B}" destId="{9C08ECA8-E49E-4B7B-82BB-D8C08DF5D13B}" srcOrd="0" destOrd="0" presId="urn:microsoft.com/office/officeart/2005/8/layout/radial3"/>
    <dgm:cxn modelId="{45D13DF4-9259-4E3C-B418-13B072952321}" srcId="{97916298-9D4F-42F2-8DE6-62FC1A79F080}" destId="{486CC5CF-E9FA-4AE9-B1DA-9C0B33A37357}" srcOrd="5" destOrd="0" parTransId="{98304787-7AE8-4579-8D8D-04F61A8C11CE}" sibTransId="{A7443224-1135-49C4-ACB8-3F82D45C0F8B}"/>
    <dgm:cxn modelId="{4F0AFAF5-A6E4-448F-A67C-886C703E2B7F}" srcId="{97916298-9D4F-42F2-8DE6-62FC1A79F080}" destId="{4D5280DE-6E72-489E-A004-54AF13AE202A}" srcOrd="6" destOrd="0" parTransId="{B3839424-C827-4756-9968-0DAB65173A11}" sibTransId="{76C820B5-2BF7-45CF-B42E-157B1A222F3A}"/>
    <dgm:cxn modelId="{F5C00919-44E1-428E-B977-9948F3493AB2}" type="presParOf" srcId="{0FC86B23-56E8-416F-815A-AB1023D61CA3}" destId="{7A5DACE5-A29C-4260-AA9C-9612A811A4C8}" srcOrd="0" destOrd="0" presId="urn:microsoft.com/office/officeart/2005/8/layout/radial3"/>
    <dgm:cxn modelId="{27468A83-0D2E-4BFE-8DA4-9FEB36DB405F}" type="presParOf" srcId="{7A5DACE5-A29C-4260-AA9C-9612A811A4C8}" destId="{725933F5-044F-4E57-A0CE-81DF9659D79A}" srcOrd="0" destOrd="0" presId="urn:microsoft.com/office/officeart/2005/8/layout/radial3"/>
    <dgm:cxn modelId="{D0117636-0BC7-47DF-A413-E4D80885BD09}" type="presParOf" srcId="{7A5DACE5-A29C-4260-AA9C-9612A811A4C8}" destId="{CBFC63E7-472E-49D0-AD3E-8EE336D61F21}" srcOrd="1" destOrd="0" presId="urn:microsoft.com/office/officeart/2005/8/layout/radial3"/>
    <dgm:cxn modelId="{43BAB57D-1F25-4EE0-93E6-C18AE973BE69}" type="presParOf" srcId="{7A5DACE5-A29C-4260-AA9C-9612A811A4C8}" destId="{9C08ECA8-E49E-4B7B-82BB-D8C08DF5D13B}" srcOrd="2" destOrd="0" presId="urn:microsoft.com/office/officeart/2005/8/layout/radial3"/>
    <dgm:cxn modelId="{543A2ED3-09FE-4978-A0A8-EA4CD090C43C}" type="presParOf" srcId="{7A5DACE5-A29C-4260-AA9C-9612A811A4C8}" destId="{D33C9BB4-1F07-44BC-B00E-A8CBC10E8ED0}" srcOrd="3" destOrd="0" presId="urn:microsoft.com/office/officeart/2005/8/layout/radial3"/>
    <dgm:cxn modelId="{029D9094-FE92-4D4B-A5D1-AF746A3A301D}" type="presParOf" srcId="{7A5DACE5-A29C-4260-AA9C-9612A811A4C8}" destId="{757E8636-DF6B-4DE3-A7DB-86318657F86C}" srcOrd="4" destOrd="0" presId="urn:microsoft.com/office/officeart/2005/8/layout/radial3"/>
    <dgm:cxn modelId="{8BF4CC6D-4132-4108-9AD3-E24BDB49A4E6}" type="presParOf" srcId="{7A5DACE5-A29C-4260-AA9C-9612A811A4C8}" destId="{8C2FA47E-27B8-463C-A37D-E4F31263B153}" srcOrd="5" destOrd="0" presId="urn:microsoft.com/office/officeart/2005/8/layout/radial3"/>
    <dgm:cxn modelId="{59354F37-B045-4C29-880B-F8938FC76161}" type="presParOf" srcId="{7A5DACE5-A29C-4260-AA9C-9612A811A4C8}" destId="{2A2BF284-4882-4706-A98B-52E884FC41B8}" srcOrd="6" destOrd="0" presId="urn:microsoft.com/office/officeart/2005/8/layout/radial3"/>
    <dgm:cxn modelId="{9A074FEC-8E26-4783-8F6C-F00E2265134B}" type="presParOf" srcId="{7A5DACE5-A29C-4260-AA9C-9612A811A4C8}" destId="{7D5584C7-6A96-42D2-8454-D1EB6862BFEB}" srcOrd="7" destOrd="0" presId="urn:microsoft.com/office/officeart/2005/8/layout/radial3"/>
    <dgm:cxn modelId="{C4C083A7-2D3B-46E6-A6E1-F0D8C34EEEBD}" type="presParOf" srcId="{7A5DACE5-A29C-4260-AA9C-9612A811A4C8}" destId="{F3C6FC46-AA82-4983-A766-1E10E3996E12}" srcOrd="8" destOrd="0" presId="urn:microsoft.com/office/officeart/2005/8/layout/radial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0E5EB47-A02A-4CA5-A9CD-35185337B06E}"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fr-FR"/>
        </a:p>
      </dgm:t>
    </dgm:pt>
    <dgm:pt modelId="{B5B2AF0B-A434-473B-9FB7-B56F7F4DB09B}">
      <dgm:prSet phldrT="[Texte]">
        <dgm:style>
          <a:lnRef idx="2">
            <a:schemeClr val="accent2">
              <a:shade val="50000"/>
            </a:schemeClr>
          </a:lnRef>
          <a:fillRef idx="1">
            <a:schemeClr val="accent2"/>
          </a:fillRef>
          <a:effectRef idx="0">
            <a:schemeClr val="accent2"/>
          </a:effectRef>
          <a:fontRef idx="minor">
            <a:schemeClr val="lt1"/>
          </a:fontRef>
        </dgm:style>
      </dgm:prSet>
      <dgm:spPr/>
      <dgm:t>
        <a:bodyPr/>
        <a:lstStyle/>
        <a:p>
          <a:r>
            <a:rPr lang="fr-FR" dirty="0"/>
            <a:t>1</a:t>
          </a:r>
        </a:p>
      </dgm:t>
    </dgm:pt>
    <dgm:pt modelId="{316ED75F-682C-417F-8A99-AFA0DFE9AC39}" type="parTrans" cxnId="{921964AA-565A-47C1-849A-12BCD05E374F}">
      <dgm:prSet/>
      <dgm:spPr/>
      <dgm:t>
        <a:bodyPr/>
        <a:lstStyle/>
        <a:p>
          <a:endParaRPr lang="fr-FR"/>
        </a:p>
      </dgm:t>
    </dgm:pt>
    <dgm:pt modelId="{8D7B758A-EFD2-4B91-BDD1-EE104728E3EC}" type="sibTrans" cxnId="{921964AA-565A-47C1-849A-12BCD05E374F}">
      <dgm:prSet/>
      <dgm:spPr/>
      <dgm:t>
        <a:bodyPr/>
        <a:lstStyle/>
        <a:p>
          <a:endParaRPr lang="fr-FR"/>
        </a:p>
      </dgm:t>
    </dgm:pt>
    <dgm:pt modelId="{8EFE1FF3-BD12-4FFD-B744-641AD72AF9D7}">
      <dgm:prSet phldrT="[Texte]"/>
      <dgm:spPr/>
      <dgm:t>
        <a:bodyPr/>
        <a:lstStyle/>
        <a:p>
          <a:r>
            <a:rPr lang="fr-FR" b="0" dirty="0"/>
            <a:t>Incorporation au fichier fournisseur</a:t>
          </a:r>
        </a:p>
      </dgm:t>
    </dgm:pt>
    <dgm:pt modelId="{AD00FA14-7911-4CD8-B6E4-4005A13CEDDB}" type="parTrans" cxnId="{A098BA99-8E75-4DCD-BA51-A05C3293919F}">
      <dgm:prSet/>
      <dgm:spPr/>
      <dgm:t>
        <a:bodyPr/>
        <a:lstStyle/>
        <a:p>
          <a:endParaRPr lang="fr-FR"/>
        </a:p>
      </dgm:t>
    </dgm:pt>
    <dgm:pt modelId="{6A4ED85D-83BF-4118-B587-4DFBE6BBEF52}" type="sibTrans" cxnId="{A098BA99-8E75-4DCD-BA51-A05C3293919F}">
      <dgm:prSet/>
      <dgm:spPr/>
      <dgm:t>
        <a:bodyPr/>
        <a:lstStyle/>
        <a:p>
          <a:endParaRPr lang="fr-FR"/>
        </a:p>
      </dgm:t>
    </dgm:pt>
    <dgm:pt modelId="{A029BAAB-E521-4DDE-BED6-882DF5158B2C}">
      <dgm:prSet phldrT="[Texte]">
        <dgm:style>
          <a:lnRef idx="2">
            <a:schemeClr val="accent3">
              <a:shade val="50000"/>
            </a:schemeClr>
          </a:lnRef>
          <a:fillRef idx="1">
            <a:schemeClr val="accent3"/>
          </a:fillRef>
          <a:effectRef idx="0">
            <a:schemeClr val="accent3"/>
          </a:effectRef>
          <a:fontRef idx="minor">
            <a:schemeClr val="lt1"/>
          </a:fontRef>
        </dgm:style>
      </dgm:prSet>
      <dgm:spPr/>
      <dgm:t>
        <a:bodyPr/>
        <a:lstStyle/>
        <a:p>
          <a:r>
            <a:rPr lang="fr-FR" dirty="0"/>
            <a:t>2</a:t>
          </a:r>
        </a:p>
      </dgm:t>
    </dgm:pt>
    <dgm:pt modelId="{3B76A719-C42F-4CC9-97A8-B015B9FE1A4B}" type="parTrans" cxnId="{45BE59B9-D189-4FF5-933B-69749B2CA6A3}">
      <dgm:prSet/>
      <dgm:spPr/>
      <dgm:t>
        <a:bodyPr/>
        <a:lstStyle/>
        <a:p>
          <a:endParaRPr lang="fr-FR"/>
        </a:p>
      </dgm:t>
    </dgm:pt>
    <dgm:pt modelId="{B4631E38-19C2-4FC5-B6DC-304512912EFA}" type="sibTrans" cxnId="{45BE59B9-D189-4FF5-933B-69749B2CA6A3}">
      <dgm:prSet/>
      <dgm:spPr/>
      <dgm:t>
        <a:bodyPr/>
        <a:lstStyle/>
        <a:p>
          <a:endParaRPr lang="fr-FR"/>
        </a:p>
      </dgm:t>
    </dgm:pt>
    <dgm:pt modelId="{9220BE08-83E3-45FF-B5ED-7C3B4288A257}">
      <dgm:prSet>
        <dgm:style>
          <a:lnRef idx="2">
            <a:schemeClr val="accent4">
              <a:shade val="50000"/>
            </a:schemeClr>
          </a:lnRef>
          <a:fillRef idx="1">
            <a:schemeClr val="accent4"/>
          </a:fillRef>
          <a:effectRef idx="0">
            <a:schemeClr val="accent4"/>
          </a:effectRef>
          <a:fontRef idx="minor">
            <a:schemeClr val="lt1"/>
          </a:fontRef>
        </dgm:style>
      </dgm:prSet>
      <dgm:spPr/>
      <dgm:t>
        <a:bodyPr/>
        <a:lstStyle/>
        <a:p>
          <a:r>
            <a:rPr lang="fr-FR" dirty="0"/>
            <a:t>3</a:t>
          </a:r>
        </a:p>
      </dgm:t>
    </dgm:pt>
    <dgm:pt modelId="{B9DBD9EF-A856-48B8-8909-DBBF61DB532E}" type="parTrans" cxnId="{E0A43979-415B-41B5-866B-FAB490779336}">
      <dgm:prSet/>
      <dgm:spPr/>
      <dgm:t>
        <a:bodyPr/>
        <a:lstStyle/>
        <a:p>
          <a:endParaRPr lang="fr-FR"/>
        </a:p>
      </dgm:t>
    </dgm:pt>
    <dgm:pt modelId="{483FDCB7-72B8-4F4D-8658-50E29FE9704F}" type="sibTrans" cxnId="{E0A43979-415B-41B5-866B-FAB490779336}">
      <dgm:prSet/>
      <dgm:spPr/>
      <dgm:t>
        <a:bodyPr/>
        <a:lstStyle/>
        <a:p>
          <a:endParaRPr lang="fr-FR"/>
        </a:p>
      </dgm:t>
    </dgm:pt>
    <dgm:pt modelId="{65080CEA-B030-4BBD-B7E0-8AF71347CF8C}">
      <dgm:prSet/>
      <dgm:spPr/>
      <dgm:t>
        <a:bodyPr/>
        <a:lstStyle/>
        <a:p>
          <a:r>
            <a:rPr lang="fr-FR" b="0" dirty="0"/>
            <a:t>Processus  de commande </a:t>
          </a:r>
        </a:p>
      </dgm:t>
    </dgm:pt>
    <dgm:pt modelId="{A3AE9A67-D167-4FBD-A52F-2F22E1ECD56C}" type="parTrans" cxnId="{413062DF-CF08-4B0C-9257-310E76EBDF34}">
      <dgm:prSet/>
      <dgm:spPr/>
      <dgm:t>
        <a:bodyPr/>
        <a:lstStyle/>
        <a:p>
          <a:endParaRPr lang="fr-FR"/>
        </a:p>
      </dgm:t>
    </dgm:pt>
    <dgm:pt modelId="{ADFF513E-E8D2-44EE-B674-92728A19D8CC}" type="sibTrans" cxnId="{413062DF-CF08-4B0C-9257-310E76EBDF34}">
      <dgm:prSet/>
      <dgm:spPr/>
      <dgm:t>
        <a:bodyPr/>
        <a:lstStyle/>
        <a:p>
          <a:endParaRPr lang="fr-FR"/>
        </a:p>
      </dgm:t>
    </dgm:pt>
    <dgm:pt modelId="{BC4BE152-3A05-4CC4-A916-43AFD2F213C1}">
      <dgm:prSet/>
      <dgm:spPr/>
      <dgm:t>
        <a:bodyPr/>
        <a:lstStyle/>
        <a:p>
          <a:r>
            <a:rPr lang="fr-FR" b="0" dirty="0"/>
            <a:t>Processus des appels d’offres</a:t>
          </a:r>
        </a:p>
      </dgm:t>
    </dgm:pt>
    <dgm:pt modelId="{6FA756A9-5547-46D2-B23C-FD00BD775D26}" type="parTrans" cxnId="{F7636661-61F3-4D89-85AA-FA7667BBB92D}">
      <dgm:prSet/>
      <dgm:spPr/>
      <dgm:t>
        <a:bodyPr/>
        <a:lstStyle/>
        <a:p>
          <a:endParaRPr lang="fr-FR"/>
        </a:p>
      </dgm:t>
    </dgm:pt>
    <dgm:pt modelId="{CBA8A0F6-C81A-4AEE-B070-DD9C76DBA3F8}" type="sibTrans" cxnId="{F7636661-61F3-4D89-85AA-FA7667BBB92D}">
      <dgm:prSet/>
      <dgm:spPr/>
      <dgm:t>
        <a:bodyPr/>
        <a:lstStyle/>
        <a:p>
          <a:endParaRPr lang="fr-FR"/>
        </a:p>
      </dgm:t>
    </dgm:pt>
    <dgm:pt modelId="{DBDE8B84-2B20-492B-BC4F-3FE24B33B7DB}">
      <dgm:prSet/>
      <dgm:spPr>
        <a:solidFill>
          <a:srgbClr val="FF0000"/>
        </a:solidFill>
      </dgm:spPr>
      <dgm:t>
        <a:bodyPr/>
        <a:lstStyle/>
        <a:p>
          <a:r>
            <a:rPr lang="fr-FR" dirty="0"/>
            <a:t>5</a:t>
          </a:r>
        </a:p>
      </dgm:t>
    </dgm:pt>
    <dgm:pt modelId="{7B5FE8BC-5208-44C8-ADB8-0B8C32B20FE1}" type="parTrans" cxnId="{343060E0-B3A9-439B-9DA6-E1E73563FAAC}">
      <dgm:prSet/>
      <dgm:spPr/>
      <dgm:t>
        <a:bodyPr/>
        <a:lstStyle/>
        <a:p>
          <a:endParaRPr lang="fr-FR"/>
        </a:p>
      </dgm:t>
    </dgm:pt>
    <dgm:pt modelId="{3515C374-9AD0-4E97-BD15-6ED24C8A7027}" type="sibTrans" cxnId="{343060E0-B3A9-439B-9DA6-E1E73563FAAC}">
      <dgm:prSet/>
      <dgm:spPr/>
      <dgm:t>
        <a:bodyPr/>
        <a:lstStyle/>
        <a:p>
          <a:endParaRPr lang="fr-FR"/>
        </a:p>
      </dgm:t>
    </dgm:pt>
    <dgm:pt modelId="{39915FF1-4CBD-441F-9CF9-0388CA7B19B0}">
      <dgm:prSet/>
      <dgm:spPr/>
      <dgm:t>
        <a:bodyPr/>
        <a:lstStyle/>
        <a:p>
          <a:r>
            <a:rPr lang="fr-FR" b="0" dirty="0"/>
            <a:t>Processus de réception </a:t>
          </a:r>
        </a:p>
      </dgm:t>
    </dgm:pt>
    <dgm:pt modelId="{E9268F19-4DC7-407B-9F91-94732048AB16}" type="parTrans" cxnId="{D89AF073-0612-4384-9FEB-ACDD66CA540B}">
      <dgm:prSet/>
      <dgm:spPr/>
      <dgm:t>
        <a:bodyPr/>
        <a:lstStyle/>
        <a:p>
          <a:endParaRPr lang="fr-FR"/>
        </a:p>
      </dgm:t>
    </dgm:pt>
    <dgm:pt modelId="{3EB80CE3-583C-4E10-A621-75AFFB2ACA45}" type="sibTrans" cxnId="{D89AF073-0612-4384-9FEB-ACDD66CA540B}">
      <dgm:prSet/>
      <dgm:spPr/>
      <dgm:t>
        <a:bodyPr/>
        <a:lstStyle/>
        <a:p>
          <a:endParaRPr lang="fr-FR"/>
        </a:p>
      </dgm:t>
    </dgm:pt>
    <dgm:pt modelId="{0B23930D-06FD-4AD1-AB0F-E3B0B3159C76}">
      <dgm:prSet/>
      <dgm:spPr>
        <a:solidFill>
          <a:srgbClr val="7030A0"/>
        </a:solidFill>
      </dgm:spPr>
      <dgm:t>
        <a:bodyPr/>
        <a:lstStyle/>
        <a:p>
          <a:r>
            <a:rPr lang="fr-FR" dirty="0"/>
            <a:t>6</a:t>
          </a:r>
        </a:p>
      </dgm:t>
    </dgm:pt>
    <dgm:pt modelId="{5F8D5CDB-38A6-45C0-9DD6-4B84E1B96A2C}" type="parTrans" cxnId="{5B47295F-88DA-4C09-BE94-81790366635B}">
      <dgm:prSet/>
      <dgm:spPr/>
      <dgm:t>
        <a:bodyPr/>
        <a:lstStyle/>
        <a:p>
          <a:endParaRPr lang="fr-FR"/>
        </a:p>
      </dgm:t>
    </dgm:pt>
    <dgm:pt modelId="{12BD8326-5C31-4530-9F3C-7E271AED93E5}" type="sibTrans" cxnId="{5B47295F-88DA-4C09-BE94-81790366635B}">
      <dgm:prSet/>
      <dgm:spPr/>
      <dgm:t>
        <a:bodyPr/>
        <a:lstStyle/>
        <a:p>
          <a:endParaRPr lang="fr-FR"/>
        </a:p>
      </dgm:t>
    </dgm:pt>
    <dgm:pt modelId="{E988014E-A065-4165-9360-C53C2FFA36D2}">
      <dgm:prSet/>
      <dgm:spPr/>
      <dgm:t>
        <a:bodyPr/>
        <a:lstStyle/>
        <a:p>
          <a:r>
            <a:rPr lang="fr-FR" b="1" dirty="0"/>
            <a:t> </a:t>
          </a:r>
          <a:r>
            <a:rPr lang="fr-FR" b="0" dirty="0"/>
            <a:t>Processus de facturation </a:t>
          </a:r>
        </a:p>
      </dgm:t>
    </dgm:pt>
    <dgm:pt modelId="{7101F365-D609-4D50-99E0-C23728C5886D}" type="parTrans" cxnId="{64BA6413-833A-4F93-91B7-B39DAED5B540}">
      <dgm:prSet/>
      <dgm:spPr/>
      <dgm:t>
        <a:bodyPr/>
        <a:lstStyle/>
        <a:p>
          <a:endParaRPr lang="fr-FR"/>
        </a:p>
      </dgm:t>
    </dgm:pt>
    <dgm:pt modelId="{026A641B-4879-45CA-9B85-96F65FF35C4F}" type="sibTrans" cxnId="{64BA6413-833A-4F93-91B7-B39DAED5B540}">
      <dgm:prSet/>
      <dgm:spPr/>
      <dgm:t>
        <a:bodyPr/>
        <a:lstStyle/>
        <a:p>
          <a:endParaRPr lang="fr-FR"/>
        </a:p>
      </dgm:t>
    </dgm:pt>
    <dgm:pt modelId="{75783525-502D-486E-A4EB-EDEF4415CF54}">
      <dgm:prSet/>
      <dgm:spPr>
        <a:solidFill>
          <a:schemeClr val="tx2">
            <a:lumMod val="60000"/>
            <a:lumOff val="40000"/>
          </a:schemeClr>
        </a:solidFill>
      </dgm:spPr>
      <dgm:t>
        <a:bodyPr/>
        <a:lstStyle/>
        <a:p>
          <a:r>
            <a:rPr lang="fr-FR" dirty="0"/>
            <a:t>7</a:t>
          </a:r>
        </a:p>
      </dgm:t>
    </dgm:pt>
    <dgm:pt modelId="{FC9FB5C0-6AF2-42FC-91DD-F4DDB9F45830}" type="parTrans" cxnId="{98534E98-8261-4A91-8283-C73FED55AF85}">
      <dgm:prSet/>
      <dgm:spPr/>
      <dgm:t>
        <a:bodyPr/>
        <a:lstStyle/>
        <a:p>
          <a:endParaRPr lang="fr-FR"/>
        </a:p>
      </dgm:t>
    </dgm:pt>
    <dgm:pt modelId="{34249966-F677-4084-92BB-E675E6E4DCA1}" type="sibTrans" cxnId="{98534E98-8261-4A91-8283-C73FED55AF85}">
      <dgm:prSet/>
      <dgm:spPr/>
      <dgm:t>
        <a:bodyPr/>
        <a:lstStyle/>
        <a:p>
          <a:endParaRPr lang="fr-FR"/>
        </a:p>
      </dgm:t>
    </dgm:pt>
    <dgm:pt modelId="{AD968610-DCDF-4B3C-97C5-207D622909F7}">
      <dgm:prSet/>
      <dgm:spPr/>
      <dgm:t>
        <a:bodyPr/>
        <a:lstStyle/>
        <a:p>
          <a:r>
            <a:rPr lang="fr-FR" dirty="0"/>
            <a:t>Processus de validation des paiements</a:t>
          </a:r>
        </a:p>
      </dgm:t>
    </dgm:pt>
    <dgm:pt modelId="{AFF30C41-04C1-4D78-9290-A052B50C99B8}" type="parTrans" cxnId="{DE7B6C58-0A83-442A-96D0-3EB1A7AB4CA0}">
      <dgm:prSet/>
      <dgm:spPr/>
      <dgm:t>
        <a:bodyPr/>
        <a:lstStyle/>
        <a:p>
          <a:endParaRPr lang="fr-FR"/>
        </a:p>
      </dgm:t>
    </dgm:pt>
    <dgm:pt modelId="{6D0AB194-558A-4E32-B9C3-B7477D7153D3}" type="sibTrans" cxnId="{DE7B6C58-0A83-442A-96D0-3EB1A7AB4CA0}">
      <dgm:prSet/>
      <dgm:spPr/>
      <dgm:t>
        <a:bodyPr/>
        <a:lstStyle/>
        <a:p>
          <a:endParaRPr lang="fr-FR"/>
        </a:p>
      </dgm:t>
    </dgm:pt>
    <dgm:pt modelId="{22DAAF38-195C-44E6-9489-2A47D2D3E7BF}">
      <dgm:prSet/>
      <dgm:spPr/>
      <dgm:t>
        <a:bodyPr/>
        <a:lstStyle/>
        <a:p>
          <a:r>
            <a:rPr lang="fr-FR" dirty="0"/>
            <a:t>4</a:t>
          </a:r>
        </a:p>
      </dgm:t>
    </dgm:pt>
    <dgm:pt modelId="{B3BC7FC2-C135-4DEF-9BDC-69BB0DCEE328}" type="parTrans" cxnId="{DAB548EF-C589-4B47-8EFD-0CFC03F4C5FE}">
      <dgm:prSet/>
      <dgm:spPr/>
      <dgm:t>
        <a:bodyPr/>
        <a:lstStyle/>
        <a:p>
          <a:endParaRPr lang="fr-FR"/>
        </a:p>
      </dgm:t>
    </dgm:pt>
    <dgm:pt modelId="{1D2A3298-F4F9-464A-92FF-53D79043AFD6}" type="sibTrans" cxnId="{DAB548EF-C589-4B47-8EFD-0CFC03F4C5FE}">
      <dgm:prSet/>
      <dgm:spPr/>
      <dgm:t>
        <a:bodyPr/>
        <a:lstStyle/>
        <a:p>
          <a:endParaRPr lang="fr-FR"/>
        </a:p>
      </dgm:t>
    </dgm:pt>
    <dgm:pt modelId="{DA6E9A49-B19B-494A-8000-E88EE0D2F854}">
      <dgm:prSet/>
      <dgm:spPr/>
      <dgm:t>
        <a:bodyPr/>
        <a:lstStyle/>
        <a:p>
          <a:r>
            <a:rPr lang="fr-FR" dirty="0"/>
            <a:t>Processus de suivi des travaux </a:t>
          </a:r>
        </a:p>
      </dgm:t>
    </dgm:pt>
    <dgm:pt modelId="{13600F67-C407-4DA5-AFA6-3994D0212D69}" type="parTrans" cxnId="{92F33FCA-BAA7-4B03-A95D-7BEC946DF402}">
      <dgm:prSet/>
      <dgm:spPr/>
      <dgm:t>
        <a:bodyPr/>
        <a:lstStyle/>
        <a:p>
          <a:endParaRPr lang="fr-FR"/>
        </a:p>
      </dgm:t>
    </dgm:pt>
    <dgm:pt modelId="{066453E6-1A9D-414B-A430-50E8AD5C172A}" type="sibTrans" cxnId="{92F33FCA-BAA7-4B03-A95D-7BEC946DF402}">
      <dgm:prSet/>
      <dgm:spPr/>
      <dgm:t>
        <a:bodyPr/>
        <a:lstStyle/>
        <a:p>
          <a:endParaRPr lang="fr-FR"/>
        </a:p>
      </dgm:t>
    </dgm:pt>
    <dgm:pt modelId="{4DBD9C93-BD48-4186-9F70-05B0B85080CB}" type="pres">
      <dgm:prSet presAssocID="{F0E5EB47-A02A-4CA5-A9CD-35185337B06E}" presName="linearFlow" presStyleCnt="0">
        <dgm:presLayoutVars>
          <dgm:dir/>
          <dgm:animLvl val="lvl"/>
          <dgm:resizeHandles val="exact"/>
        </dgm:presLayoutVars>
      </dgm:prSet>
      <dgm:spPr/>
    </dgm:pt>
    <dgm:pt modelId="{92EC9039-5AAD-425F-A6BE-D50D68C88D04}" type="pres">
      <dgm:prSet presAssocID="{B5B2AF0B-A434-473B-9FB7-B56F7F4DB09B}" presName="composite" presStyleCnt="0"/>
      <dgm:spPr/>
    </dgm:pt>
    <dgm:pt modelId="{845B5B05-D66C-46E8-9120-F3F27B951577}" type="pres">
      <dgm:prSet presAssocID="{B5B2AF0B-A434-473B-9FB7-B56F7F4DB09B}" presName="parentText" presStyleLbl="alignNode1" presStyleIdx="0" presStyleCnt="7">
        <dgm:presLayoutVars>
          <dgm:chMax val="1"/>
          <dgm:bulletEnabled val="1"/>
        </dgm:presLayoutVars>
      </dgm:prSet>
      <dgm:spPr/>
    </dgm:pt>
    <dgm:pt modelId="{B1B04AB5-33EB-40DF-AAAD-7846BA400C4D}" type="pres">
      <dgm:prSet presAssocID="{B5B2AF0B-A434-473B-9FB7-B56F7F4DB09B}" presName="descendantText" presStyleLbl="alignAcc1" presStyleIdx="0" presStyleCnt="7" custLinFactY="-25312" custLinFactNeighborX="12418" custLinFactNeighborY="-100000">
        <dgm:presLayoutVars>
          <dgm:bulletEnabled val="1"/>
        </dgm:presLayoutVars>
      </dgm:prSet>
      <dgm:spPr/>
    </dgm:pt>
    <dgm:pt modelId="{1EF7DB25-3A19-4CD0-B93D-60C76C363D9D}" type="pres">
      <dgm:prSet presAssocID="{8D7B758A-EFD2-4B91-BDD1-EE104728E3EC}" presName="sp" presStyleCnt="0"/>
      <dgm:spPr/>
    </dgm:pt>
    <dgm:pt modelId="{82C18427-B6E7-4990-916D-7F936F1CBF70}" type="pres">
      <dgm:prSet presAssocID="{A029BAAB-E521-4DDE-BED6-882DF5158B2C}" presName="composite" presStyleCnt="0"/>
      <dgm:spPr/>
    </dgm:pt>
    <dgm:pt modelId="{9F8832F3-24B8-4CD6-8043-005ADBA2DDC2}" type="pres">
      <dgm:prSet presAssocID="{A029BAAB-E521-4DDE-BED6-882DF5158B2C}" presName="parentText" presStyleLbl="alignNode1" presStyleIdx="1" presStyleCnt="7">
        <dgm:presLayoutVars>
          <dgm:chMax val="1"/>
          <dgm:bulletEnabled val="1"/>
        </dgm:presLayoutVars>
      </dgm:prSet>
      <dgm:spPr/>
    </dgm:pt>
    <dgm:pt modelId="{EC0F6F6D-E2C3-4898-8F51-0F44364B5607}" type="pres">
      <dgm:prSet presAssocID="{A029BAAB-E521-4DDE-BED6-882DF5158B2C}" presName="descendantText" presStyleLbl="alignAcc1" presStyleIdx="1" presStyleCnt="7">
        <dgm:presLayoutVars>
          <dgm:bulletEnabled val="1"/>
        </dgm:presLayoutVars>
      </dgm:prSet>
      <dgm:spPr/>
    </dgm:pt>
    <dgm:pt modelId="{8F634BF7-A409-4212-BC50-597596AA5E85}" type="pres">
      <dgm:prSet presAssocID="{B4631E38-19C2-4FC5-B6DC-304512912EFA}" presName="sp" presStyleCnt="0"/>
      <dgm:spPr/>
    </dgm:pt>
    <dgm:pt modelId="{423839F4-5508-4FE6-B65B-B8F7BEC62F76}" type="pres">
      <dgm:prSet presAssocID="{9220BE08-83E3-45FF-B5ED-7C3B4288A257}" presName="composite" presStyleCnt="0"/>
      <dgm:spPr/>
    </dgm:pt>
    <dgm:pt modelId="{2B428743-B1E5-4F26-9B95-FD63DA210818}" type="pres">
      <dgm:prSet presAssocID="{9220BE08-83E3-45FF-B5ED-7C3B4288A257}" presName="parentText" presStyleLbl="alignNode1" presStyleIdx="2" presStyleCnt="7">
        <dgm:presLayoutVars>
          <dgm:chMax val="1"/>
          <dgm:bulletEnabled val="1"/>
        </dgm:presLayoutVars>
      </dgm:prSet>
      <dgm:spPr/>
    </dgm:pt>
    <dgm:pt modelId="{EA96E222-18EC-4217-B33C-6D13BB057B9D}" type="pres">
      <dgm:prSet presAssocID="{9220BE08-83E3-45FF-B5ED-7C3B4288A257}" presName="descendantText" presStyleLbl="alignAcc1" presStyleIdx="2" presStyleCnt="7">
        <dgm:presLayoutVars>
          <dgm:bulletEnabled val="1"/>
        </dgm:presLayoutVars>
      </dgm:prSet>
      <dgm:spPr/>
    </dgm:pt>
    <dgm:pt modelId="{41DE6B08-A979-4797-992B-3A1E2CF27CFE}" type="pres">
      <dgm:prSet presAssocID="{483FDCB7-72B8-4F4D-8658-50E29FE9704F}" presName="sp" presStyleCnt="0"/>
      <dgm:spPr/>
    </dgm:pt>
    <dgm:pt modelId="{27235A99-AF04-49DA-81AF-8F8789DA53DB}" type="pres">
      <dgm:prSet presAssocID="{22DAAF38-195C-44E6-9489-2A47D2D3E7BF}" presName="composite" presStyleCnt="0"/>
      <dgm:spPr/>
    </dgm:pt>
    <dgm:pt modelId="{13A1CDFD-835B-428B-BE4B-BC401AFF45D8}" type="pres">
      <dgm:prSet presAssocID="{22DAAF38-195C-44E6-9489-2A47D2D3E7BF}" presName="parentText" presStyleLbl="alignNode1" presStyleIdx="3" presStyleCnt="7">
        <dgm:presLayoutVars>
          <dgm:chMax val="1"/>
          <dgm:bulletEnabled val="1"/>
        </dgm:presLayoutVars>
      </dgm:prSet>
      <dgm:spPr/>
    </dgm:pt>
    <dgm:pt modelId="{462E212A-0EA0-4BA1-BDF6-484069374AE1}" type="pres">
      <dgm:prSet presAssocID="{22DAAF38-195C-44E6-9489-2A47D2D3E7BF}" presName="descendantText" presStyleLbl="alignAcc1" presStyleIdx="3" presStyleCnt="7">
        <dgm:presLayoutVars>
          <dgm:bulletEnabled val="1"/>
        </dgm:presLayoutVars>
      </dgm:prSet>
      <dgm:spPr/>
    </dgm:pt>
    <dgm:pt modelId="{772935F0-70A4-4F49-8C58-1C758E49B0B5}" type="pres">
      <dgm:prSet presAssocID="{1D2A3298-F4F9-464A-92FF-53D79043AFD6}" presName="sp" presStyleCnt="0"/>
      <dgm:spPr/>
    </dgm:pt>
    <dgm:pt modelId="{F554BDA8-5DE2-4555-829E-CBE893BCEF8D}" type="pres">
      <dgm:prSet presAssocID="{DBDE8B84-2B20-492B-BC4F-3FE24B33B7DB}" presName="composite" presStyleCnt="0"/>
      <dgm:spPr/>
    </dgm:pt>
    <dgm:pt modelId="{0C6C713F-BBA6-4402-992C-67CAFA3148FC}" type="pres">
      <dgm:prSet presAssocID="{DBDE8B84-2B20-492B-BC4F-3FE24B33B7DB}" presName="parentText" presStyleLbl="alignNode1" presStyleIdx="4" presStyleCnt="7">
        <dgm:presLayoutVars>
          <dgm:chMax val="1"/>
          <dgm:bulletEnabled val="1"/>
        </dgm:presLayoutVars>
      </dgm:prSet>
      <dgm:spPr/>
    </dgm:pt>
    <dgm:pt modelId="{D1F7223A-7436-4B78-9E46-E812E52E7A25}" type="pres">
      <dgm:prSet presAssocID="{DBDE8B84-2B20-492B-BC4F-3FE24B33B7DB}" presName="descendantText" presStyleLbl="alignAcc1" presStyleIdx="4" presStyleCnt="7">
        <dgm:presLayoutVars>
          <dgm:bulletEnabled val="1"/>
        </dgm:presLayoutVars>
      </dgm:prSet>
      <dgm:spPr/>
    </dgm:pt>
    <dgm:pt modelId="{530EBFA7-4DAF-4B42-BF9D-355F10806CB6}" type="pres">
      <dgm:prSet presAssocID="{3515C374-9AD0-4E97-BD15-6ED24C8A7027}" presName="sp" presStyleCnt="0"/>
      <dgm:spPr/>
    </dgm:pt>
    <dgm:pt modelId="{5DC52FE0-27AE-47C3-86EF-C2B193043B52}" type="pres">
      <dgm:prSet presAssocID="{0B23930D-06FD-4AD1-AB0F-E3B0B3159C76}" presName="composite" presStyleCnt="0"/>
      <dgm:spPr/>
    </dgm:pt>
    <dgm:pt modelId="{C07F3532-BFFA-4456-BFAC-2DD0F3432206}" type="pres">
      <dgm:prSet presAssocID="{0B23930D-06FD-4AD1-AB0F-E3B0B3159C76}" presName="parentText" presStyleLbl="alignNode1" presStyleIdx="5" presStyleCnt="7">
        <dgm:presLayoutVars>
          <dgm:chMax val="1"/>
          <dgm:bulletEnabled val="1"/>
        </dgm:presLayoutVars>
      </dgm:prSet>
      <dgm:spPr/>
    </dgm:pt>
    <dgm:pt modelId="{059EEF79-2BDF-47D1-A801-C0F708985756}" type="pres">
      <dgm:prSet presAssocID="{0B23930D-06FD-4AD1-AB0F-E3B0B3159C76}" presName="descendantText" presStyleLbl="alignAcc1" presStyleIdx="5" presStyleCnt="7">
        <dgm:presLayoutVars>
          <dgm:bulletEnabled val="1"/>
        </dgm:presLayoutVars>
      </dgm:prSet>
      <dgm:spPr/>
    </dgm:pt>
    <dgm:pt modelId="{538F2CB8-2AC2-4D95-99BD-298F119512DC}" type="pres">
      <dgm:prSet presAssocID="{12BD8326-5C31-4530-9F3C-7E271AED93E5}" presName="sp" presStyleCnt="0"/>
      <dgm:spPr/>
    </dgm:pt>
    <dgm:pt modelId="{57315251-F970-4FDB-89A0-29DD181963A9}" type="pres">
      <dgm:prSet presAssocID="{75783525-502D-486E-A4EB-EDEF4415CF54}" presName="composite" presStyleCnt="0"/>
      <dgm:spPr/>
    </dgm:pt>
    <dgm:pt modelId="{7553AAEF-81A6-44DC-9908-61BB71544C20}" type="pres">
      <dgm:prSet presAssocID="{75783525-502D-486E-A4EB-EDEF4415CF54}" presName="parentText" presStyleLbl="alignNode1" presStyleIdx="6" presStyleCnt="7">
        <dgm:presLayoutVars>
          <dgm:chMax val="1"/>
          <dgm:bulletEnabled val="1"/>
        </dgm:presLayoutVars>
      </dgm:prSet>
      <dgm:spPr/>
    </dgm:pt>
    <dgm:pt modelId="{5EC83DC2-4234-4921-BF76-7D9444915746}" type="pres">
      <dgm:prSet presAssocID="{75783525-502D-486E-A4EB-EDEF4415CF54}" presName="descendantText" presStyleLbl="alignAcc1" presStyleIdx="6" presStyleCnt="7">
        <dgm:presLayoutVars>
          <dgm:bulletEnabled val="1"/>
        </dgm:presLayoutVars>
      </dgm:prSet>
      <dgm:spPr/>
    </dgm:pt>
  </dgm:ptLst>
  <dgm:cxnLst>
    <dgm:cxn modelId="{64BA6413-833A-4F93-91B7-B39DAED5B540}" srcId="{0B23930D-06FD-4AD1-AB0F-E3B0B3159C76}" destId="{E988014E-A065-4165-9360-C53C2FFA36D2}" srcOrd="0" destOrd="0" parTransId="{7101F365-D609-4D50-99E0-C23728C5886D}" sibTransId="{026A641B-4879-45CA-9B85-96F65FF35C4F}"/>
    <dgm:cxn modelId="{1038871A-4E39-4BF0-A259-9560E92A8B5B}" type="presOf" srcId="{39915FF1-4CBD-441F-9CF9-0388CA7B19B0}" destId="{D1F7223A-7436-4B78-9E46-E812E52E7A25}" srcOrd="0" destOrd="0" presId="urn:microsoft.com/office/officeart/2005/8/layout/chevron2"/>
    <dgm:cxn modelId="{48B3FA24-CC6A-43FF-A5E5-3CCFFC0AC82F}" type="presOf" srcId="{A029BAAB-E521-4DDE-BED6-882DF5158B2C}" destId="{9F8832F3-24B8-4CD6-8043-005ADBA2DDC2}" srcOrd="0" destOrd="0" presId="urn:microsoft.com/office/officeart/2005/8/layout/chevron2"/>
    <dgm:cxn modelId="{DA2F0134-B80B-4952-9663-89A510ED63B8}" type="presOf" srcId="{DA6E9A49-B19B-494A-8000-E88EE0D2F854}" destId="{462E212A-0EA0-4BA1-BDF6-484069374AE1}" srcOrd="0" destOrd="0" presId="urn:microsoft.com/office/officeart/2005/8/layout/chevron2"/>
    <dgm:cxn modelId="{AC67EE3E-0FEA-4F11-91F2-FF7CF7D4BDE0}" type="presOf" srcId="{BC4BE152-3A05-4CC4-A916-43AFD2F213C1}" destId="{EC0F6F6D-E2C3-4898-8F51-0F44364B5607}" srcOrd="0" destOrd="0" presId="urn:microsoft.com/office/officeart/2005/8/layout/chevron2"/>
    <dgm:cxn modelId="{A4E97940-C031-43DC-8A1D-6C06DD9C8226}" type="presOf" srcId="{65080CEA-B030-4BBD-B7E0-8AF71347CF8C}" destId="{EA96E222-18EC-4217-B33C-6D13BB057B9D}" srcOrd="0" destOrd="0" presId="urn:microsoft.com/office/officeart/2005/8/layout/chevron2"/>
    <dgm:cxn modelId="{5B47295F-88DA-4C09-BE94-81790366635B}" srcId="{F0E5EB47-A02A-4CA5-A9CD-35185337B06E}" destId="{0B23930D-06FD-4AD1-AB0F-E3B0B3159C76}" srcOrd="5" destOrd="0" parTransId="{5F8D5CDB-38A6-45C0-9DD6-4B84E1B96A2C}" sibTransId="{12BD8326-5C31-4530-9F3C-7E271AED93E5}"/>
    <dgm:cxn modelId="{F7636661-61F3-4D89-85AA-FA7667BBB92D}" srcId="{A029BAAB-E521-4DDE-BED6-882DF5158B2C}" destId="{BC4BE152-3A05-4CC4-A916-43AFD2F213C1}" srcOrd="0" destOrd="0" parTransId="{6FA756A9-5547-46D2-B23C-FD00BD775D26}" sibTransId="{CBA8A0F6-C81A-4AEE-B070-DD9C76DBA3F8}"/>
    <dgm:cxn modelId="{17593949-54D2-486B-8137-635224427C80}" type="presOf" srcId="{22DAAF38-195C-44E6-9489-2A47D2D3E7BF}" destId="{13A1CDFD-835B-428B-BE4B-BC401AFF45D8}" srcOrd="0" destOrd="0" presId="urn:microsoft.com/office/officeart/2005/8/layout/chevron2"/>
    <dgm:cxn modelId="{5CF17F6B-1507-4550-B11C-3421A5A03963}" type="presOf" srcId="{75783525-502D-486E-A4EB-EDEF4415CF54}" destId="{7553AAEF-81A6-44DC-9908-61BB71544C20}" srcOrd="0" destOrd="0" presId="urn:microsoft.com/office/officeart/2005/8/layout/chevron2"/>
    <dgm:cxn modelId="{D89AF073-0612-4384-9FEB-ACDD66CA540B}" srcId="{DBDE8B84-2B20-492B-BC4F-3FE24B33B7DB}" destId="{39915FF1-4CBD-441F-9CF9-0388CA7B19B0}" srcOrd="0" destOrd="0" parTransId="{E9268F19-4DC7-407B-9F91-94732048AB16}" sibTransId="{3EB80CE3-583C-4E10-A621-75AFFB2ACA45}"/>
    <dgm:cxn modelId="{25FB7674-F675-47AB-A1B7-E1FAA743877F}" type="presOf" srcId="{8EFE1FF3-BD12-4FFD-B744-641AD72AF9D7}" destId="{B1B04AB5-33EB-40DF-AAAD-7846BA400C4D}" srcOrd="0" destOrd="0" presId="urn:microsoft.com/office/officeart/2005/8/layout/chevron2"/>
    <dgm:cxn modelId="{DE7B6C58-0A83-442A-96D0-3EB1A7AB4CA0}" srcId="{75783525-502D-486E-A4EB-EDEF4415CF54}" destId="{AD968610-DCDF-4B3C-97C5-207D622909F7}" srcOrd="0" destOrd="0" parTransId="{AFF30C41-04C1-4D78-9290-A052B50C99B8}" sibTransId="{6D0AB194-558A-4E32-B9C3-B7477D7153D3}"/>
    <dgm:cxn modelId="{E0A43979-415B-41B5-866B-FAB490779336}" srcId="{F0E5EB47-A02A-4CA5-A9CD-35185337B06E}" destId="{9220BE08-83E3-45FF-B5ED-7C3B4288A257}" srcOrd="2" destOrd="0" parTransId="{B9DBD9EF-A856-48B8-8909-DBBF61DB532E}" sibTransId="{483FDCB7-72B8-4F4D-8658-50E29FE9704F}"/>
    <dgm:cxn modelId="{47B5307E-9AD0-4454-8F4E-277F20688676}" type="presOf" srcId="{B5B2AF0B-A434-473B-9FB7-B56F7F4DB09B}" destId="{845B5B05-D66C-46E8-9120-F3F27B951577}" srcOrd="0" destOrd="0" presId="urn:microsoft.com/office/officeart/2005/8/layout/chevron2"/>
    <dgm:cxn modelId="{7D95F092-F5ED-4ADA-9311-252B057D1B97}" type="presOf" srcId="{F0E5EB47-A02A-4CA5-A9CD-35185337B06E}" destId="{4DBD9C93-BD48-4186-9F70-05B0B85080CB}" srcOrd="0" destOrd="0" presId="urn:microsoft.com/office/officeart/2005/8/layout/chevron2"/>
    <dgm:cxn modelId="{98534E98-8261-4A91-8283-C73FED55AF85}" srcId="{F0E5EB47-A02A-4CA5-A9CD-35185337B06E}" destId="{75783525-502D-486E-A4EB-EDEF4415CF54}" srcOrd="6" destOrd="0" parTransId="{FC9FB5C0-6AF2-42FC-91DD-F4DDB9F45830}" sibTransId="{34249966-F677-4084-92BB-E675E6E4DCA1}"/>
    <dgm:cxn modelId="{A098BA99-8E75-4DCD-BA51-A05C3293919F}" srcId="{B5B2AF0B-A434-473B-9FB7-B56F7F4DB09B}" destId="{8EFE1FF3-BD12-4FFD-B744-641AD72AF9D7}" srcOrd="0" destOrd="0" parTransId="{AD00FA14-7911-4CD8-B6E4-4005A13CEDDB}" sibTransId="{6A4ED85D-83BF-4118-B587-4DFBE6BBEF52}"/>
    <dgm:cxn modelId="{939BEAA4-2738-4374-972C-EEBDA9959B50}" type="presOf" srcId="{DBDE8B84-2B20-492B-BC4F-3FE24B33B7DB}" destId="{0C6C713F-BBA6-4402-992C-67CAFA3148FC}" srcOrd="0" destOrd="0" presId="urn:microsoft.com/office/officeart/2005/8/layout/chevron2"/>
    <dgm:cxn modelId="{921964AA-565A-47C1-849A-12BCD05E374F}" srcId="{F0E5EB47-A02A-4CA5-A9CD-35185337B06E}" destId="{B5B2AF0B-A434-473B-9FB7-B56F7F4DB09B}" srcOrd="0" destOrd="0" parTransId="{316ED75F-682C-417F-8A99-AFA0DFE9AC39}" sibTransId="{8D7B758A-EFD2-4B91-BDD1-EE104728E3EC}"/>
    <dgm:cxn modelId="{E572C5AD-B9E7-4A2E-B059-C745538E3442}" type="presOf" srcId="{9220BE08-83E3-45FF-B5ED-7C3B4288A257}" destId="{2B428743-B1E5-4F26-9B95-FD63DA210818}" srcOrd="0" destOrd="0" presId="urn:microsoft.com/office/officeart/2005/8/layout/chevron2"/>
    <dgm:cxn modelId="{45BE59B9-D189-4FF5-933B-69749B2CA6A3}" srcId="{F0E5EB47-A02A-4CA5-A9CD-35185337B06E}" destId="{A029BAAB-E521-4DDE-BED6-882DF5158B2C}" srcOrd="1" destOrd="0" parTransId="{3B76A719-C42F-4CC9-97A8-B015B9FE1A4B}" sibTransId="{B4631E38-19C2-4FC5-B6DC-304512912EFA}"/>
    <dgm:cxn modelId="{31D7FFBE-A1C4-4E0C-8124-510048CABDDC}" type="presOf" srcId="{E988014E-A065-4165-9360-C53C2FFA36D2}" destId="{059EEF79-2BDF-47D1-A801-C0F708985756}" srcOrd="0" destOrd="0" presId="urn:microsoft.com/office/officeart/2005/8/layout/chevron2"/>
    <dgm:cxn modelId="{D91A13C3-1B93-4226-AEA9-356E1EEB7037}" type="presOf" srcId="{0B23930D-06FD-4AD1-AB0F-E3B0B3159C76}" destId="{C07F3532-BFFA-4456-BFAC-2DD0F3432206}" srcOrd="0" destOrd="0" presId="urn:microsoft.com/office/officeart/2005/8/layout/chevron2"/>
    <dgm:cxn modelId="{92F33FCA-BAA7-4B03-A95D-7BEC946DF402}" srcId="{22DAAF38-195C-44E6-9489-2A47D2D3E7BF}" destId="{DA6E9A49-B19B-494A-8000-E88EE0D2F854}" srcOrd="0" destOrd="0" parTransId="{13600F67-C407-4DA5-AFA6-3994D0212D69}" sibTransId="{066453E6-1A9D-414B-A430-50E8AD5C172A}"/>
    <dgm:cxn modelId="{413062DF-CF08-4B0C-9257-310E76EBDF34}" srcId="{9220BE08-83E3-45FF-B5ED-7C3B4288A257}" destId="{65080CEA-B030-4BBD-B7E0-8AF71347CF8C}" srcOrd="0" destOrd="0" parTransId="{A3AE9A67-D167-4FBD-A52F-2F22E1ECD56C}" sibTransId="{ADFF513E-E8D2-44EE-B674-92728A19D8CC}"/>
    <dgm:cxn modelId="{343060E0-B3A9-439B-9DA6-E1E73563FAAC}" srcId="{F0E5EB47-A02A-4CA5-A9CD-35185337B06E}" destId="{DBDE8B84-2B20-492B-BC4F-3FE24B33B7DB}" srcOrd="4" destOrd="0" parTransId="{7B5FE8BC-5208-44C8-ADB8-0B8C32B20FE1}" sibTransId="{3515C374-9AD0-4E97-BD15-6ED24C8A7027}"/>
    <dgm:cxn modelId="{DAB548EF-C589-4B47-8EFD-0CFC03F4C5FE}" srcId="{F0E5EB47-A02A-4CA5-A9CD-35185337B06E}" destId="{22DAAF38-195C-44E6-9489-2A47D2D3E7BF}" srcOrd="3" destOrd="0" parTransId="{B3BC7FC2-C135-4DEF-9BDC-69BB0DCEE328}" sibTransId="{1D2A3298-F4F9-464A-92FF-53D79043AFD6}"/>
    <dgm:cxn modelId="{7493DCF3-9919-4D83-ADD7-EC98996FA99E}" type="presOf" srcId="{AD968610-DCDF-4B3C-97C5-207D622909F7}" destId="{5EC83DC2-4234-4921-BF76-7D9444915746}" srcOrd="0" destOrd="0" presId="urn:microsoft.com/office/officeart/2005/8/layout/chevron2"/>
    <dgm:cxn modelId="{D52D2508-3831-48D3-BE85-AB929FA2FEE5}" type="presParOf" srcId="{4DBD9C93-BD48-4186-9F70-05B0B85080CB}" destId="{92EC9039-5AAD-425F-A6BE-D50D68C88D04}" srcOrd="0" destOrd="0" presId="urn:microsoft.com/office/officeart/2005/8/layout/chevron2"/>
    <dgm:cxn modelId="{CD13A2B7-89E8-4D31-85BB-7FEB41227160}" type="presParOf" srcId="{92EC9039-5AAD-425F-A6BE-D50D68C88D04}" destId="{845B5B05-D66C-46E8-9120-F3F27B951577}" srcOrd="0" destOrd="0" presId="urn:microsoft.com/office/officeart/2005/8/layout/chevron2"/>
    <dgm:cxn modelId="{90EC924A-E033-4EB7-9F1E-699FDBE724BB}" type="presParOf" srcId="{92EC9039-5AAD-425F-A6BE-D50D68C88D04}" destId="{B1B04AB5-33EB-40DF-AAAD-7846BA400C4D}" srcOrd="1" destOrd="0" presId="urn:microsoft.com/office/officeart/2005/8/layout/chevron2"/>
    <dgm:cxn modelId="{0EEF035C-72A5-4E05-A19B-812B6A1B0415}" type="presParOf" srcId="{4DBD9C93-BD48-4186-9F70-05B0B85080CB}" destId="{1EF7DB25-3A19-4CD0-B93D-60C76C363D9D}" srcOrd="1" destOrd="0" presId="urn:microsoft.com/office/officeart/2005/8/layout/chevron2"/>
    <dgm:cxn modelId="{1C952C71-1273-4D28-93BE-0CED30617A18}" type="presParOf" srcId="{4DBD9C93-BD48-4186-9F70-05B0B85080CB}" destId="{82C18427-B6E7-4990-916D-7F936F1CBF70}" srcOrd="2" destOrd="0" presId="urn:microsoft.com/office/officeart/2005/8/layout/chevron2"/>
    <dgm:cxn modelId="{62D58B9C-0DFF-4D36-A918-92D8B90B4784}" type="presParOf" srcId="{82C18427-B6E7-4990-916D-7F936F1CBF70}" destId="{9F8832F3-24B8-4CD6-8043-005ADBA2DDC2}" srcOrd="0" destOrd="0" presId="urn:microsoft.com/office/officeart/2005/8/layout/chevron2"/>
    <dgm:cxn modelId="{51A00A53-888E-481A-9AE2-409E855259B0}" type="presParOf" srcId="{82C18427-B6E7-4990-916D-7F936F1CBF70}" destId="{EC0F6F6D-E2C3-4898-8F51-0F44364B5607}" srcOrd="1" destOrd="0" presId="urn:microsoft.com/office/officeart/2005/8/layout/chevron2"/>
    <dgm:cxn modelId="{BB47BA74-76DE-430F-B2C7-326CC62C4D93}" type="presParOf" srcId="{4DBD9C93-BD48-4186-9F70-05B0B85080CB}" destId="{8F634BF7-A409-4212-BC50-597596AA5E85}" srcOrd="3" destOrd="0" presId="urn:microsoft.com/office/officeart/2005/8/layout/chevron2"/>
    <dgm:cxn modelId="{8A8CD118-53C8-482F-B16D-A7AAC3B325BF}" type="presParOf" srcId="{4DBD9C93-BD48-4186-9F70-05B0B85080CB}" destId="{423839F4-5508-4FE6-B65B-B8F7BEC62F76}" srcOrd="4" destOrd="0" presId="urn:microsoft.com/office/officeart/2005/8/layout/chevron2"/>
    <dgm:cxn modelId="{260F98C3-90C1-4BFB-8EBA-C0D75A25C5A8}" type="presParOf" srcId="{423839F4-5508-4FE6-B65B-B8F7BEC62F76}" destId="{2B428743-B1E5-4F26-9B95-FD63DA210818}" srcOrd="0" destOrd="0" presId="urn:microsoft.com/office/officeart/2005/8/layout/chevron2"/>
    <dgm:cxn modelId="{6FCCA57F-ADD9-436D-A92A-88E525A6FEC3}" type="presParOf" srcId="{423839F4-5508-4FE6-B65B-B8F7BEC62F76}" destId="{EA96E222-18EC-4217-B33C-6D13BB057B9D}" srcOrd="1" destOrd="0" presId="urn:microsoft.com/office/officeart/2005/8/layout/chevron2"/>
    <dgm:cxn modelId="{E8B087B8-0A32-47D2-AF00-DB254137B6B9}" type="presParOf" srcId="{4DBD9C93-BD48-4186-9F70-05B0B85080CB}" destId="{41DE6B08-A979-4797-992B-3A1E2CF27CFE}" srcOrd="5" destOrd="0" presId="urn:microsoft.com/office/officeart/2005/8/layout/chevron2"/>
    <dgm:cxn modelId="{176D9DB3-AAF5-499C-9BFA-046AA91B2DA0}" type="presParOf" srcId="{4DBD9C93-BD48-4186-9F70-05B0B85080CB}" destId="{27235A99-AF04-49DA-81AF-8F8789DA53DB}" srcOrd="6" destOrd="0" presId="urn:microsoft.com/office/officeart/2005/8/layout/chevron2"/>
    <dgm:cxn modelId="{D68F0DFA-049A-4FEE-9633-02A4ECD15196}" type="presParOf" srcId="{27235A99-AF04-49DA-81AF-8F8789DA53DB}" destId="{13A1CDFD-835B-428B-BE4B-BC401AFF45D8}" srcOrd="0" destOrd="0" presId="urn:microsoft.com/office/officeart/2005/8/layout/chevron2"/>
    <dgm:cxn modelId="{76B979B6-2F68-4B7A-BE61-CF0F26EEFCAF}" type="presParOf" srcId="{27235A99-AF04-49DA-81AF-8F8789DA53DB}" destId="{462E212A-0EA0-4BA1-BDF6-484069374AE1}" srcOrd="1" destOrd="0" presId="urn:microsoft.com/office/officeart/2005/8/layout/chevron2"/>
    <dgm:cxn modelId="{CA07CBAB-BCB6-4405-8CD3-D00176190591}" type="presParOf" srcId="{4DBD9C93-BD48-4186-9F70-05B0B85080CB}" destId="{772935F0-70A4-4F49-8C58-1C758E49B0B5}" srcOrd="7" destOrd="0" presId="urn:microsoft.com/office/officeart/2005/8/layout/chevron2"/>
    <dgm:cxn modelId="{58775BE0-BAD5-426E-88FC-6A1EAECECF5B}" type="presParOf" srcId="{4DBD9C93-BD48-4186-9F70-05B0B85080CB}" destId="{F554BDA8-5DE2-4555-829E-CBE893BCEF8D}" srcOrd="8" destOrd="0" presId="urn:microsoft.com/office/officeart/2005/8/layout/chevron2"/>
    <dgm:cxn modelId="{2908BF6A-A466-47FE-9EB8-96E034976A81}" type="presParOf" srcId="{F554BDA8-5DE2-4555-829E-CBE893BCEF8D}" destId="{0C6C713F-BBA6-4402-992C-67CAFA3148FC}" srcOrd="0" destOrd="0" presId="urn:microsoft.com/office/officeart/2005/8/layout/chevron2"/>
    <dgm:cxn modelId="{3ECB910F-E38D-47FF-9869-C6FED31569F2}" type="presParOf" srcId="{F554BDA8-5DE2-4555-829E-CBE893BCEF8D}" destId="{D1F7223A-7436-4B78-9E46-E812E52E7A25}" srcOrd="1" destOrd="0" presId="urn:microsoft.com/office/officeart/2005/8/layout/chevron2"/>
    <dgm:cxn modelId="{5EE653CF-FFB8-41B8-BBBB-97399CE0CAE2}" type="presParOf" srcId="{4DBD9C93-BD48-4186-9F70-05B0B85080CB}" destId="{530EBFA7-4DAF-4B42-BF9D-355F10806CB6}" srcOrd="9" destOrd="0" presId="urn:microsoft.com/office/officeart/2005/8/layout/chevron2"/>
    <dgm:cxn modelId="{BE324758-284F-4668-8ABA-A37940C013DB}" type="presParOf" srcId="{4DBD9C93-BD48-4186-9F70-05B0B85080CB}" destId="{5DC52FE0-27AE-47C3-86EF-C2B193043B52}" srcOrd="10" destOrd="0" presId="urn:microsoft.com/office/officeart/2005/8/layout/chevron2"/>
    <dgm:cxn modelId="{12751ECA-90FC-4094-A773-1A23E370A1E7}" type="presParOf" srcId="{5DC52FE0-27AE-47C3-86EF-C2B193043B52}" destId="{C07F3532-BFFA-4456-BFAC-2DD0F3432206}" srcOrd="0" destOrd="0" presId="urn:microsoft.com/office/officeart/2005/8/layout/chevron2"/>
    <dgm:cxn modelId="{15F738F0-9A61-4FDC-88AA-2971A9C757A5}" type="presParOf" srcId="{5DC52FE0-27AE-47C3-86EF-C2B193043B52}" destId="{059EEF79-2BDF-47D1-A801-C0F708985756}" srcOrd="1" destOrd="0" presId="urn:microsoft.com/office/officeart/2005/8/layout/chevron2"/>
    <dgm:cxn modelId="{A1167021-3277-418C-BFAC-0BF623149A79}" type="presParOf" srcId="{4DBD9C93-BD48-4186-9F70-05B0B85080CB}" destId="{538F2CB8-2AC2-4D95-99BD-298F119512DC}" srcOrd="11" destOrd="0" presId="urn:microsoft.com/office/officeart/2005/8/layout/chevron2"/>
    <dgm:cxn modelId="{2A08F4D5-D68C-496B-A110-99B113CFAFD0}" type="presParOf" srcId="{4DBD9C93-BD48-4186-9F70-05B0B85080CB}" destId="{57315251-F970-4FDB-89A0-29DD181963A9}" srcOrd="12" destOrd="0" presId="urn:microsoft.com/office/officeart/2005/8/layout/chevron2"/>
    <dgm:cxn modelId="{08FDD715-F11E-494E-9E94-7E10DAA9AA6B}" type="presParOf" srcId="{57315251-F970-4FDB-89A0-29DD181963A9}" destId="{7553AAEF-81A6-44DC-9908-61BB71544C20}" srcOrd="0" destOrd="0" presId="urn:microsoft.com/office/officeart/2005/8/layout/chevron2"/>
    <dgm:cxn modelId="{98059E27-08FF-4950-BE51-DAFB8CE6E56B}" type="presParOf" srcId="{57315251-F970-4FDB-89A0-29DD181963A9}" destId="{5EC83DC2-4234-4921-BF76-7D9444915746}"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5933F5-044F-4E57-A0CE-81DF9659D79A}">
      <dsp:nvSpPr>
        <dsp:cNvPr id="0" name=""/>
        <dsp:cNvSpPr/>
      </dsp:nvSpPr>
      <dsp:spPr>
        <a:xfrm>
          <a:off x="3653306" y="2310476"/>
          <a:ext cx="2236077" cy="1662338"/>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33020" tIns="33020" rIns="33020" bIns="33020" numCol="1" spcCol="1270" anchor="ctr" anchorCtr="0">
          <a:noAutofit/>
        </a:bodyPr>
        <a:lstStyle/>
        <a:p>
          <a:pPr marL="0" lvl="0" indent="0" algn="ctr" defTabSz="1155700">
            <a:lnSpc>
              <a:spcPct val="90000"/>
            </a:lnSpc>
            <a:spcBef>
              <a:spcPct val="0"/>
            </a:spcBef>
            <a:spcAft>
              <a:spcPct val="35000"/>
            </a:spcAft>
            <a:buNone/>
          </a:pPr>
          <a:r>
            <a:rPr lang="fr-FR" sz="2600" kern="1200" dirty="0"/>
            <a:t>CHECKTOO </a:t>
          </a:r>
        </a:p>
      </dsp:txBody>
      <dsp:txXfrm>
        <a:off x="3980772" y="2553920"/>
        <a:ext cx="1581145" cy="1175450"/>
      </dsp:txXfrm>
    </dsp:sp>
    <dsp:sp modelId="{CBFC63E7-472E-49D0-AD3E-8EE336D61F21}">
      <dsp:nvSpPr>
        <dsp:cNvPr id="0" name=""/>
        <dsp:cNvSpPr/>
      </dsp:nvSpPr>
      <dsp:spPr>
        <a:xfrm>
          <a:off x="3972423" y="0"/>
          <a:ext cx="1385141" cy="1380631"/>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fr-FR" sz="1800" kern="1200" dirty="0"/>
            <a:t>Web service impôts </a:t>
          </a:r>
        </a:p>
      </dsp:txBody>
      <dsp:txXfrm>
        <a:off x="4175272" y="202189"/>
        <a:ext cx="979443" cy="976253"/>
      </dsp:txXfrm>
    </dsp:sp>
    <dsp:sp modelId="{9C08ECA8-E49E-4B7B-82BB-D8C08DF5D13B}">
      <dsp:nvSpPr>
        <dsp:cNvPr id="0" name=""/>
        <dsp:cNvSpPr/>
      </dsp:nvSpPr>
      <dsp:spPr>
        <a:xfrm>
          <a:off x="8035528" y="2420728"/>
          <a:ext cx="1595690" cy="1441835"/>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fr-FR" sz="1800" kern="1200" dirty="0"/>
            <a:t>Web service banques </a:t>
          </a:r>
        </a:p>
      </dsp:txBody>
      <dsp:txXfrm>
        <a:off x="8269211" y="2631880"/>
        <a:ext cx="1128324" cy="1019531"/>
      </dsp:txXfrm>
    </dsp:sp>
    <dsp:sp modelId="{D33C9BB4-1F07-44BC-B00E-A8CBC10E8ED0}">
      <dsp:nvSpPr>
        <dsp:cNvPr id="0" name=""/>
        <dsp:cNvSpPr/>
      </dsp:nvSpPr>
      <dsp:spPr>
        <a:xfrm>
          <a:off x="4020040" y="4833642"/>
          <a:ext cx="1472172" cy="1518666"/>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fr-FR" sz="1800" kern="1200" dirty="0"/>
            <a:t>Web service Maitre d’ouvrage</a:t>
          </a:r>
        </a:p>
      </dsp:txBody>
      <dsp:txXfrm>
        <a:off x="4235635" y="5056045"/>
        <a:ext cx="1040982" cy="1073860"/>
      </dsp:txXfrm>
    </dsp:sp>
    <dsp:sp modelId="{F3C6FC46-AA82-4983-A766-1E10E3996E12}">
      <dsp:nvSpPr>
        <dsp:cNvPr id="0" name=""/>
        <dsp:cNvSpPr/>
      </dsp:nvSpPr>
      <dsp:spPr>
        <a:xfrm>
          <a:off x="111669" y="2435923"/>
          <a:ext cx="1418632" cy="1411444"/>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fr-FR" sz="1800" kern="1200" dirty="0"/>
            <a:t>Web service Douanes</a:t>
          </a:r>
        </a:p>
      </dsp:txBody>
      <dsp:txXfrm>
        <a:off x="319423" y="2642624"/>
        <a:ext cx="1003124" cy="99804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5933F5-044F-4E57-A0CE-81DF9659D79A}">
      <dsp:nvSpPr>
        <dsp:cNvPr id="0" name=""/>
        <dsp:cNvSpPr/>
      </dsp:nvSpPr>
      <dsp:spPr>
        <a:xfrm>
          <a:off x="3697570" y="2291061"/>
          <a:ext cx="2236077" cy="1662338"/>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33020" tIns="33020" rIns="33020" bIns="33020" numCol="1" spcCol="1270" anchor="ctr" anchorCtr="0">
          <a:noAutofit/>
        </a:bodyPr>
        <a:lstStyle/>
        <a:p>
          <a:pPr marL="0" lvl="0" indent="0" algn="ctr" defTabSz="1155700">
            <a:lnSpc>
              <a:spcPct val="90000"/>
            </a:lnSpc>
            <a:spcBef>
              <a:spcPct val="0"/>
            </a:spcBef>
            <a:spcAft>
              <a:spcPct val="35000"/>
            </a:spcAft>
            <a:buNone/>
          </a:pPr>
          <a:r>
            <a:rPr lang="fr-FR" sz="2600" kern="1200" dirty="0"/>
            <a:t>CHECKTOO </a:t>
          </a:r>
        </a:p>
      </dsp:txBody>
      <dsp:txXfrm>
        <a:off x="4025036" y="2534505"/>
        <a:ext cx="1581145" cy="1175450"/>
      </dsp:txXfrm>
    </dsp:sp>
    <dsp:sp modelId="{CBFC63E7-472E-49D0-AD3E-8EE336D61F21}">
      <dsp:nvSpPr>
        <dsp:cNvPr id="0" name=""/>
        <dsp:cNvSpPr/>
      </dsp:nvSpPr>
      <dsp:spPr>
        <a:xfrm>
          <a:off x="4135365" y="1678502"/>
          <a:ext cx="1385141" cy="1380631"/>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fr-FR" sz="1600" kern="1200" dirty="0"/>
            <a:t>Web service impôts </a:t>
          </a:r>
        </a:p>
      </dsp:txBody>
      <dsp:txXfrm>
        <a:off x="4338214" y="1880691"/>
        <a:ext cx="979443" cy="976253"/>
      </dsp:txXfrm>
    </dsp:sp>
    <dsp:sp modelId="{9C08ECA8-E49E-4B7B-82BB-D8C08DF5D13B}">
      <dsp:nvSpPr>
        <dsp:cNvPr id="0" name=""/>
        <dsp:cNvSpPr/>
      </dsp:nvSpPr>
      <dsp:spPr>
        <a:xfrm>
          <a:off x="4977189" y="2214002"/>
          <a:ext cx="1595690" cy="1441835"/>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fr-FR" sz="1600" kern="1200" dirty="0"/>
            <a:t>Web service banques </a:t>
          </a:r>
        </a:p>
      </dsp:txBody>
      <dsp:txXfrm>
        <a:off x="5210872" y="2425154"/>
        <a:ext cx="1128324" cy="1019531"/>
      </dsp:txXfrm>
    </dsp:sp>
    <dsp:sp modelId="{D33C9BB4-1F07-44BC-B00E-A8CBC10E8ED0}">
      <dsp:nvSpPr>
        <dsp:cNvPr id="0" name=""/>
        <dsp:cNvSpPr/>
      </dsp:nvSpPr>
      <dsp:spPr>
        <a:xfrm>
          <a:off x="4137976" y="2685644"/>
          <a:ext cx="1472172" cy="1596325"/>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fr-FR" sz="1600" kern="1200" dirty="0"/>
            <a:t>Web service Maitre d’ouvrage</a:t>
          </a:r>
        </a:p>
      </dsp:txBody>
      <dsp:txXfrm>
        <a:off x="4353571" y="2919420"/>
        <a:ext cx="1040982" cy="1128773"/>
      </dsp:txXfrm>
    </dsp:sp>
    <dsp:sp modelId="{757E8636-DF6B-4DE3-A7DB-86318657F86C}">
      <dsp:nvSpPr>
        <dsp:cNvPr id="0" name=""/>
        <dsp:cNvSpPr/>
      </dsp:nvSpPr>
      <dsp:spPr>
        <a:xfrm>
          <a:off x="7984838" y="2501199"/>
          <a:ext cx="1472172" cy="1596325"/>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fr-FR" sz="1600" kern="1200" dirty="0"/>
            <a:t>IMPOTS/ DOUANES</a:t>
          </a:r>
        </a:p>
      </dsp:txBody>
      <dsp:txXfrm>
        <a:off x="8200433" y="2734975"/>
        <a:ext cx="1040982" cy="1128773"/>
      </dsp:txXfrm>
    </dsp:sp>
    <dsp:sp modelId="{8C2FA47E-27B8-463C-A37D-E4F31263B153}">
      <dsp:nvSpPr>
        <dsp:cNvPr id="0" name=""/>
        <dsp:cNvSpPr/>
      </dsp:nvSpPr>
      <dsp:spPr>
        <a:xfrm>
          <a:off x="3851152" y="0"/>
          <a:ext cx="1472172" cy="1596325"/>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fr-FR" sz="1600" kern="1200"/>
            <a:t>Maitre d’ouvrage</a:t>
          </a:r>
          <a:endParaRPr lang="fr-FR" sz="1600" kern="1200" dirty="0"/>
        </a:p>
      </dsp:txBody>
      <dsp:txXfrm>
        <a:off x="4066747" y="233776"/>
        <a:ext cx="1040982" cy="1128773"/>
      </dsp:txXfrm>
    </dsp:sp>
    <dsp:sp modelId="{2A2BF284-4882-4706-A98B-52E884FC41B8}">
      <dsp:nvSpPr>
        <dsp:cNvPr id="0" name=""/>
        <dsp:cNvSpPr/>
      </dsp:nvSpPr>
      <dsp:spPr>
        <a:xfrm>
          <a:off x="219870" y="2620083"/>
          <a:ext cx="1472172" cy="1596325"/>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fr-FR" sz="1600" kern="1200" dirty="0"/>
            <a:t>Fournisseur</a:t>
          </a:r>
        </a:p>
      </dsp:txBody>
      <dsp:txXfrm>
        <a:off x="435465" y="2853859"/>
        <a:ext cx="1040982" cy="1128773"/>
      </dsp:txXfrm>
    </dsp:sp>
    <dsp:sp modelId="{7D5584C7-6A96-42D2-8454-D1EB6862BFEB}">
      <dsp:nvSpPr>
        <dsp:cNvPr id="0" name=""/>
        <dsp:cNvSpPr/>
      </dsp:nvSpPr>
      <dsp:spPr>
        <a:xfrm>
          <a:off x="4181125" y="4755983"/>
          <a:ext cx="1472172" cy="1596325"/>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fr-FR" sz="1600" kern="1200" dirty="0"/>
            <a:t>BANQUES</a:t>
          </a:r>
        </a:p>
      </dsp:txBody>
      <dsp:txXfrm>
        <a:off x="4396720" y="4989759"/>
        <a:ext cx="1040982" cy="1128773"/>
      </dsp:txXfrm>
    </dsp:sp>
    <dsp:sp modelId="{F3C6FC46-AA82-4983-A766-1E10E3996E12}">
      <dsp:nvSpPr>
        <dsp:cNvPr id="0" name=""/>
        <dsp:cNvSpPr/>
      </dsp:nvSpPr>
      <dsp:spPr>
        <a:xfrm>
          <a:off x="3256139" y="2137410"/>
          <a:ext cx="1418632" cy="1411444"/>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fr-FR" sz="1600" kern="1200" dirty="0"/>
            <a:t>Web service Douanes</a:t>
          </a:r>
        </a:p>
      </dsp:txBody>
      <dsp:txXfrm>
        <a:off x="3463893" y="2344111"/>
        <a:ext cx="1003124" cy="99804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5B5B05-D66C-46E8-9120-F3F27B951577}">
      <dsp:nvSpPr>
        <dsp:cNvPr id="0" name=""/>
        <dsp:cNvSpPr/>
      </dsp:nvSpPr>
      <dsp:spPr>
        <a:xfrm rot="5400000">
          <a:off x="-119412" y="120979"/>
          <a:ext cx="796082" cy="557258"/>
        </a:xfrm>
        <a:prstGeom prst="chevron">
          <a:avLst/>
        </a:prstGeom>
        <a:solidFill>
          <a:schemeClr val="accent2"/>
        </a:solidFill>
        <a:ln w="19050" cap="flat" cmpd="sng" algn="ctr">
          <a:solidFill>
            <a:schemeClr val="accent2">
              <a:shade val="50000"/>
            </a:schemeClr>
          </a:solidFill>
          <a:prstDash val="solid"/>
        </a:ln>
        <a:effectLst/>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fr-FR" sz="1500" kern="1200" dirty="0"/>
            <a:t>1</a:t>
          </a:r>
        </a:p>
      </dsp:txBody>
      <dsp:txXfrm rot="-5400000">
        <a:off x="0" y="280196"/>
        <a:ext cx="557258" cy="238824"/>
      </dsp:txXfrm>
    </dsp:sp>
    <dsp:sp modelId="{B1B04AB5-33EB-40DF-AAAD-7846BA400C4D}">
      <dsp:nvSpPr>
        <dsp:cNvPr id="0" name=""/>
        <dsp:cNvSpPr/>
      </dsp:nvSpPr>
      <dsp:spPr>
        <a:xfrm rot="5400000">
          <a:off x="3782731" y="-3225472"/>
          <a:ext cx="517453" cy="6968399"/>
        </a:xfrm>
        <a:prstGeom prst="round2Same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3360" tIns="19050" rIns="19050" bIns="19050" numCol="1" spcCol="1270" anchor="ctr" anchorCtr="0">
          <a:noAutofit/>
        </a:bodyPr>
        <a:lstStyle/>
        <a:p>
          <a:pPr marL="285750" lvl="1" indent="-285750" algn="l" defTabSz="1333500">
            <a:lnSpc>
              <a:spcPct val="90000"/>
            </a:lnSpc>
            <a:spcBef>
              <a:spcPct val="0"/>
            </a:spcBef>
            <a:spcAft>
              <a:spcPct val="15000"/>
            </a:spcAft>
            <a:buChar char="•"/>
          </a:pPr>
          <a:r>
            <a:rPr lang="fr-FR" sz="3000" b="0" kern="1200" dirty="0"/>
            <a:t>Incorporation au fichier fournisseur</a:t>
          </a:r>
        </a:p>
      </dsp:txBody>
      <dsp:txXfrm rot="-5400000">
        <a:off x="557258" y="25261"/>
        <a:ext cx="6943139" cy="466933"/>
      </dsp:txXfrm>
    </dsp:sp>
    <dsp:sp modelId="{9F8832F3-24B8-4CD6-8043-005ADBA2DDC2}">
      <dsp:nvSpPr>
        <dsp:cNvPr id="0" name=""/>
        <dsp:cNvSpPr/>
      </dsp:nvSpPr>
      <dsp:spPr>
        <a:xfrm rot="5400000">
          <a:off x="-119412" y="832969"/>
          <a:ext cx="796082" cy="557258"/>
        </a:xfrm>
        <a:prstGeom prst="chevron">
          <a:avLst/>
        </a:prstGeom>
        <a:solidFill>
          <a:schemeClr val="accent3"/>
        </a:solidFill>
        <a:ln w="19050" cap="flat" cmpd="sng" algn="ctr">
          <a:solidFill>
            <a:schemeClr val="accent3">
              <a:shade val="50000"/>
            </a:schemeClr>
          </a:solidFill>
          <a:prstDash val="solid"/>
        </a:ln>
        <a:effectLst/>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fr-FR" sz="1500" kern="1200" dirty="0"/>
            <a:t>2</a:t>
          </a:r>
        </a:p>
      </dsp:txBody>
      <dsp:txXfrm rot="-5400000">
        <a:off x="0" y="992186"/>
        <a:ext cx="557258" cy="238824"/>
      </dsp:txXfrm>
    </dsp:sp>
    <dsp:sp modelId="{EC0F6F6D-E2C3-4898-8F51-0F44364B5607}">
      <dsp:nvSpPr>
        <dsp:cNvPr id="0" name=""/>
        <dsp:cNvSpPr/>
      </dsp:nvSpPr>
      <dsp:spPr>
        <a:xfrm rot="5400000">
          <a:off x="3782731" y="-2511915"/>
          <a:ext cx="517453" cy="6968399"/>
        </a:xfrm>
        <a:prstGeom prst="round2Same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3360" tIns="19050" rIns="19050" bIns="19050" numCol="1" spcCol="1270" anchor="ctr" anchorCtr="0">
          <a:noAutofit/>
        </a:bodyPr>
        <a:lstStyle/>
        <a:p>
          <a:pPr marL="285750" lvl="1" indent="-285750" algn="l" defTabSz="1333500">
            <a:lnSpc>
              <a:spcPct val="90000"/>
            </a:lnSpc>
            <a:spcBef>
              <a:spcPct val="0"/>
            </a:spcBef>
            <a:spcAft>
              <a:spcPct val="15000"/>
            </a:spcAft>
            <a:buChar char="•"/>
          </a:pPr>
          <a:r>
            <a:rPr lang="fr-FR" sz="3000" b="0" kern="1200" dirty="0"/>
            <a:t>Processus des appels d’offres</a:t>
          </a:r>
        </a:p>
      </dsp:txBody>
      <dsp:txXfrm rot="-5400000">
        <a:off x="557258" y="738818"/>
        <a:ext cx="6943139" cy="466933"/>
      </dsp:txXfrm>
    </dsp:sp>
    <dsp:sp modelId="{2B428743-B1E5-4F26-9B95-FD63DA210818}">
      <dsp:nvSpPr>
        <dsp:cNvPr id="0" name=""/>
        <dsp:cNvSpPr/>
      </dsp:nvSpPr>
      <dsp:spPr>
        <a:xfrm rot="5400000">
          <a:off x="-119412" y="1544960"/>
          <a:ext cx="796082" cy="557258"/>
        </a:xfrm>
        <a:prstGeom prst="chevron">
          <a:avLst/>
        </a:prstGeom>
        <a:solidFill>
          <a:schemeClr val="accent4"/>
        </a:solidFill>
        <a:ln w="19050" cap="flat" cmpd="sng" algn="ctr">
          <a:solidFill>
            <a:schemeClr val="accent4">
              <a:shade val="50000"/>
            </a:schemeClr>
          </a:solidFill>
          <a:prstDash val="solid"/>
        </a:ln>
        <a:effectLst/>
      </dsp:spPr>
      <dsp:style>
        <a:lnRef idx="2">
          <a:schemeClr val="accent4">
            <a:shade val="50000"/>
          </a:schemeClr>
        </a:lnRef>
        <a:fillRef idx="1">
          <a:schemeClr val="accent4"/>
        </a:fillRef>
        <a:effectRef idx="0">
          <a:schemeClr val="accent4"/>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fr-FR" sz="1500" kern="1200" dirty="0"/>
            <a:t>3</a:t>
          </a:r>
        </a:p>
      </dsp:txBody>
      <dsp:txXfrm rot="-5400000">
        <a:off x="0" y="1704177"/>
        <a:ext cx="557258" cy="238824"/>
      </dsp:txXfrm>
    </dsp:sp>
    <dsp:sp modelId="{EA96E222-18EC-4217-B33C-6D13BB057B9D}">
      <dsp:nvSpPr>
        <dsp:cNvPr id="0" name=""/>
        <dsp:cNvSpPr/>
      </dsp:nvSpPr>
      <dsp:spPr>
        <a:xfrm rot="5400000">
          <a:off x="3782731" y="-1799925"/>
          <a:ext cx="517453" cy="6968399"/>
        </a:xfrm>
        <a:prstGeom prst="round2Same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3360" tIns="19050" rIns="19050" bIns="19050" numCol="1" spcCol="1270" anchor="ctr" anchorCtr="0">
          <a:noAutofit/>
        </a:bodyPr>
        <a:lstStyle/>
        <a:p>
          <a:pPr marL="285750" lvl="1" indent="-285750" algn="l" defTabSz="1333500">
            <a:lnSpc>
              <a:spcPct val="90000"/>
            </a:lnSpc>
            <a:spcBef>
              <a:spcPct val="0"/>
            </a:spcBef>
            <a:spcAft>
              <a:spcPct val="15000"/>
            </a:spcAft>
            <a:buChar char="•"/>
          </a:pPr>
          <a:r>
            <a:rPr lang="fr-FR" sz="3000" b="0" kern="1200" dirty="0"/>
            <a:t>Processus  de commande </a:t>
          </a:r>
        </a:p>
      </dsp:txBody>
      <dsp:txXfrm rot="-5400000">
        <a:off x="557258" y="1450808"/>
        <a:ext cx="6943139" cy="466933"/>
      </dsp:txXfrm>
    </dsp:sp>
    <dsp:sp modelId="{13A1CDFD-835B-428B-BE4B-BC401AFF45D8}">
      <dsp:nvSpPr>
        <dsp:cNvPr id="0" name=""/>
        <dsp:cNvSpPr/>
      </dsp:nvSpPr>
      <dsp:spPr>
        <a:xfrm rot="5400000">
          <a:off x="-119412" y="2256950"/>
          <a:ext cx="796082" cy="557258"/>
        </a:xfrm>
        <a:prstGeom prst="chevron">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fr-FR" sz="1500" kern="1200" dirty="0"/>
            <a:t>4</a:t>
          </a:r>
        </a:p>
      </dsp:txBody>
      <dsp:txXfrm rot="-5400000">
        <a:off x="0" y="2416167"/>
        <a:ext cx="557258" cy="238824"/>
      </dsp:txXfrm>
    </dsp:sp>
    <dsp:sp modelId="{462E212A-0EA0-4BA1-BDF6-484069374AE1}">
      <dsp:nvSpPr>
        <dsp:cNvPr id="0" name=""/>
        <dsp:cNvSpPr/>
      </dsp:nvSpPr>
      <dsp:spPr>
        <a:xfrm rot="5400000">
          <a:off x="3782731" y="-1087934"/>
          <a:ext cx="517453" cy="6968399"/>
        </a:xfrm>
        <a:prstGeom prst="round2Same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3360" tIns="19050" rIns="19050" bIns="19050" numCol="1" spcCol="1270" anchor="ctr" anchorCtr="0">
          <a:noAutofit/>
        </a:bodyPr>
        <a:lstStyle/>
        <a:p>
          <a:pPr marL="285750" lvl="1" indent="-285750" algn="l" defTabSz="1333500">
            <a:lnSpc>
              <a:spcPct val="90000"/>
            </a:lnSpc>
            <a:spcBef>
              <a:spcPct val="0"/>
            </a:spcBef>
            <a:spcAft>
              <a:spcPct val="15000"/>
            </a:spcAft>
            <a:buChar char="•"/>
          </a:pPr>
          <a:r>
            <a:rPr lang="fr-FR" sz="3000" kern="1200" dirty="0"/>
            <a:t>Processus de suivi des travaux </a:t>
          </a:r>
        </a:p>
      </dsp:txBody>
      <dsp:txXfrm rot="-5400000">
        <a:off x="557258" y="2162799"/>
        <a:ext cx="6943139" cy="466933"/>
      </dsp:txXfrm>
    </dsp:sp>
    <dsp:sp modelId="{0C6C713F-BBA6-4402-992C-67CAFA3148FC}">
      <dsp:nvSpPr>
        <dsp:cNvPr id="0" name=""/>
        <dsp:cNvSpPr/>
      </dsp:nvSpPr>
      <dsp:spPr>
        <a:xfrm rot="5400000">
          <a:off x="-119412" y="2968941"/>
          <a:ext cx="796082" cy="557258"/>
        </a:xfrm>
        <a:prstGeom prst="chevron">
          <a:avLst/>
        </a:prstGeom>
        <a:solidFill>
          <a:srgbClr val="FF0000"/>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fr-FR" sz="1500" kern="1200" dirty="0"/>
            <a:t>5</a:t>
          </a:r>
        </a:p>
      </dsp:txBody>
      <dsp:txXfrm rot="-5400000">
        <a:off x="0" y="3128158"/>
        <a:ext cx="557258" cy="238824"/>
      </dsp:txXfrm>
    </dsp:sp>
    <dsp:sp modelId="{D1F7223A-7436-4B78-9E46-E812E52E7A25}">
      <dsp:nvSpPr>
        <dsp:cNvPr id="0" name=""/>
        <dsp:cNvSpPr/>
      </dsp:nvSpPr>
      <dsp:spPr>
        <a:xfrm rot="5400000">
          <a:off x="3782731" y="-375943"/>
          <a:ext cx="517453" cy="6968399"/>
        </a:xfrm>
        <a:prstGeom prst="round2Same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3360" tIns="19050" rIns="19050" bIns="19050" numCol="1" spcCol="1270" anchor="ctr" anchorCtr="0">
          <a:noAutofit/>
        </a:bodyPr>
        <a:lstStyle/>
        <a:p>
          <a:pPr marL="285750" lvl="1" indent="-285750" algn="l" defTabSz="1333500">
            <a:lnSpc>
              <a:spcPct val="90000"/>
            </a:lnSpc>
            <a:spcBef>
              <a:spcPct val="0"/>
            </a:spcBef>
            <a:spcAft>
              <a:spcPct val="15000"/>
            </a:spcAft>
            <a:buChar char="•"/>
          </a:pPr>
          <a:r>
            <a:rPr lang="fr-FR" sz="3000" b="0" kern="1200" dirty="0"/>
            <a:t>Processus de réception </a:t>
          </a:r>
        </a:p>
      </dsp:txBody>
      <dsp:txXfrm rot="-5400000">
        <a:off x="557258" y="2874790"/>
        <a:ext cx="6943139" cy="466933"/>
      </dsp:txXfrm>
    </dsp:sp>
    <dsp:sp modelId="{C07F3532-BFFA-4456-BFAC-2DD0F3432206}">
      <dsp:nvSpPr>
        <dsp:cNvPr id="0" name=""/>
        <dsp:cNvSpPr/>
      </dsp:nvSpPr>
      <dsp:spPr>
        <a:xfrm rot="5400000">
          <a:off x="-119412" y="3680932"/>
          <a:ext cx="796082" cy="557258"/>
        </a:xfrm>
        <a:prstGeom prst="chevron">
          <a:avLst/>
        </a:prstGeom>
        <a:solidFill>
          <a:srgbClr val="7030A0"/>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fr-FR" sz="1500" kern="1200" dirty="0"/>
            <a:t>6</a:t>
          </a:r>
        </a:p>
      </dsp:txBody>
      <dsp:txXfrm rot="-5400000">
        <a:off x="0" y="3840149"/>
        <a:ext cx="557258" cy="238824"/>
      </dsp:txXfrm>
    </dsp:sp>
    <dsp:sp modelId="{059EEF79-2BDF-47D1-A801-C0F708985756}">
      <dsp:nvSpPr>
        <dsp:cNvPr id="0" name=""/>
        <dsp:cNvSpPr/>
      </dsp:nvSpPr>
      <dsp:spPr>
        <a:xfrm rot="5400000">
          <a:off x="3782731" y="336046"/>
          <a:ext cx="517453" cy="6968399"/>
        </a:xfrm>
        <a:prstGeom prst="round2Same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3360" tIns="19050" rIns="19050" bIns="19050" numCol="1" spcCol="1270" anchor="ctr" anchorCtr="0">
          <a:noAutofit/>
        </a:bodyPr>
        <a:lstStyle/>
        <a:p>
          <a:pPr marL="285750" lvl="1" indent="-285750" algn="l" defTabSz="1333500">
            <a:lnSpc>
              <a:spcPct val="90000"/>
            </a:lnSpc>
            <a:spcBef>
              <a:spcPct val="0"/>
            </a:spcBef>
            <a:spcAft>
              <a:spcPct val="15000"/>
            </a:spcAft>
            <a:buChar char="•"/>
          </a:pPr>
          <a:r>
            <a:rPr lang="fr-FR" sz="3000" b="1" kern="1200" dirty="0"/>
            <a:t> </a:t>
          </a:r>
          <a:r>
            <a:rPr lang="fr-FR" sz="3000" b="0" kern="1200" dirty="0"/>
            <a:t>Processus de facturation </a:t>
          </a:r>
        </a:p>
      </dsp:txBody>
      <dsp:txXfrm rot="-5400000">
        <a:off x="557258" y="3586779"/>
        <a:ext cx="6943139" cy="466933"/>
      </dsp:txXfrm>
    </dsp:sp>
    <dsp:sp modelId="{7553AAEF-81A6-44DC-9908-61BB71544C20}">
      <dsp:nvSpPr>
        <dsp:cNvPr id="0" name=""/>
        <dsp:cNvSpPr/>
      </dsp:nvSpPr>
      <dsp:spPr>
        <a:xfrm rot="5400000">
          <a:off x="-119412" y="4392922"/>
          <a:ext cx="796082" cy="557258"/>
        </a:xfrm>
        <a:prstGeom prst="chevron">
          <a:avLst/>
        </a:prstGeom>
        <a:solidFill>
          <a:schemeClr val="tx2">
            <a:lumMod val="60000"/>
            <a:lumOff val="4000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fr-FR" sz="1500" kern="1200" dirty="0"/>
            <a:t>7</a:t>
          </a:r>
        </a:p>
      </dsp:txBody>
      <dsp:txXfrm rot="-5400000">
        <a:off x="0" y="4552139"/>
        <a:ext cx="557258" cy="238824"/>
      </dsp:txXfrm>
    </dsp:sp>
    <dsp:sp modelId="{5EC83DC2-4234-4921-BF76-7D9444915746}">
      <dsp:nvSpPr>
        <dsp:cNvPr id="0" name=""/>
        <dsp:cNvSpPr/>
      </dsp:nvSpPr>
      <dsp:spPr>
        <a:xfrm rot="5400000">
          <a:off x="3782731" y="1048037"/>
          <a:ext cx="517453" cy="6968399"/>
        </a:xfrm>
        <a:prstGeom prst="round2Same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3360" tIns="19050" rIns="19050" bIns="19050" numCol="1" spcCol="1270" anchor="ctr" anchorCtr="0">
          <a:noAutofit/>
        </a:bodyPr>
        <a:lstStyle/>
        <a:p>
          <a:pPr marL="285750" lvl="1" indent="-285750" algn="l" defTabSz="1333500">
            <a:lnSpc>
              <a:spcPct val="90000"/>
            </a:lnSpc>
            <a:spcBef>
              <a:spcPct val="0"/>
            </a:spcBef>
            <a:spcAft>
              <a:spcPct val="15000"/>
            </a:spcAft>
            <a:buChar char="•"/>
          </a:pPr>
          <a:r>
            <a:rPr lang="fr-FR" sz="3000" kern="1200" dirty="0"/>
            <a:t>Processus de validation des paiements</a:t>
          </a:r>
        </a:p>
      </dsp:txBody>
      <dsp:txXfrm rot="-5400000">
        <a:off x="557258" y="4298770"/>
        <a:ext cx="6943139" cy="466933"/>
      </dsp:txXfrm>
    </dsp:sp>
  </dsp:spTree>
</dsp:drawing>
</file>

<file path=ppt/diagrams/layout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latinLnBrk="0">
              <a:defRPr lang="fr-FR" sz="1200"/>
            </a:lvl1pPr>
          </a:lstStyle>
          <a:p>
            <a:endParaRPr lang="fr-FR" dirty="0"/>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latinLnBrk="0">
              <a:defRPr lang="fr-FR" sz="1200"/>
            </a:lvl1pPr>
          </a:lstStyle>
          <a:p>
            <a:fld id="{E0F0A6FB-44D7-4852-AE92-92B33D494417}" type="datetimeFigureOut">
              <a:rPr lang="fr-FR"/>
              <a:t>11/12/2018</a:t>
            </a:fld>
            <a:endParaRPr lang="fr-FR" dirty="0"/>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latinLnBrk="0">
              <a:defRPr lang="fr-FR" sz="1200"/>
            </a:lvl1pPr>
          </a:lstStyle>
          <a:p>
            <a:endParaRPr lang="fr-FR" dirty="0"/>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latinLnBrk="0">
              <a:defRPr lang="fr-FR" sz="1200"/>
            </a:lvl1pPr>
          </a:lstStyle>
          <a:p>
            <a:fld id="{6F7A7A23-0249-498D-95B3-93F16DE736CF}" type="slidenum">
              <a:rPr lang="fr-FR"/>
              <a:t>‹N°›</a:t>
            </a:fld>
            <a:endParaRPr lang="fr-FR" dirty="0"/>
          </a:p>
        </p:txBody>
      </p:sp>
    </p:spTree>
    <p:extLst>
      <p:ext uri="{BB962C8B-B14F-4D97-AF65-F5344CB8AC3E}">
        <p14:creationId xmlns:p14="http://schemas.microsoft.com/office/powerpoint/2010/main" val="20899531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latinLnBrk="0">
              <a:defRPr lang="fr-FR" sz="1200"/>
            </a:lvl1pPr>
          </a:lstStyle>
          <a:p>
            <a:endParaRPr lang="fr-FR" dirty="0"/>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latinLnBrk="0">
              <a:defRPr lang="fr-FR" sz="1200"/>
            </a:lvl1pPr>
          </a:lstStyle>
          <a:p>
            <a:fld id="{0F3F662A-7DEF-46D3-A63B-3DEDA708C724}" type="datetimeFigureOut">
              <a:rPr lang="fr-FR"/>
              <a:t>11/12/2018</a:t>
            </a:fld>
            <a:endParaRPr lang="fr-FR" dirty="0"/>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latinLnBrk="0">
              <a:defRPr lang="fr-FR" sz="1200"/>
            </a:lvl1pPr>
          </a:lstStyle>
          <a:p>
            <a:endParaRPr lang="fr-FR" dirty="0"/>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latinLnBrk="0">
              <a:defRPr lang="fr-FR" sz="1200"/>
            </a:lvl1pPr>
          </a:lstStyle>
          <a:p>
            <a:fld id="{D7EAE350-FCB4-48CA-9F3A-68918BFFC91B}" type="slidenum">
              <a:rPr lang="fr-FR" smtClean="0"/>
              <a:t>‹N°›</a:t>
            </a:fld>
            <a:endParaRPr lang="fr-FR" dirty="0"/>
          </a:p>
        </p:txBody>
      </p:sp>
    </p:spTree>
    <p:extLst>
      <p:ext uri="{BB962C8B-B14F-4D97-AF65-F5344CB8AC3E}">
        <p14:creationId xmlns:p14="http://schemas.microsoft.com/office/powerpoint/2010/main" val="637754369"/>
      </p:ext>
    </p:extLst>
  </p:cSld>
  <p:clrMap bg1="lt1" tx1="dk1" bg2="lt2" tx2="dk2" accent1="accent1" accent2="accent2" accent3="accent3" accent4="accent4" accent5="accent5" accent6="accent6" hlink="hlink" folHlink="folHlink"/>
  <p:notesStyle>
    <a:lvl1pPr marL="0" algn="l" defTabSz="914400" rtl="0" eaLnBrk="1" latinLnBrk="0" hangingPunct="1">
      <a:defRPr lang="fr-FR" sz="1200" kern="1200">
        <a:solidFill>
          <a:schemeClr val="tx1"/>
        </a:solidFill>
        <a:latin typeface="+mn-lt"/>
        <a:ea typeface="+mn-ea"/>
        <a:cs typeface="+mn-cs"/>
      </a:defRPr>
    </a:lvl1pPr>
    <a:lvl2pPr marL="457200" algn="l" defTabSz="914400" rtl="0" eaLnBrk="1" latinLnBrk="0" hangingPunct="1">
      <a:defRPr lang="fr-FR" sz="1200" kern="1200">
        <a:solidFill>
          <a:schemeClr val="tx1"/>
        </a:solidFill>
        <a:latin typeface="+mn-lt"/>
        <a:ea typeface="+mn-ea"/>
        <a:cs typeface="+mn-cs"/>
      </a:defRPr>
    </a:lvl2pPr>
    <a:lvl3pPr marL="914400" algn="l" defTabSz="914400" rtl="0" eaLnBrk="1" latinLnBrk="0" hangingPunct="1">
      <a:defRPr lang="fr-FR" sz="1200" kern="1200">
        <a:solidFill>
          <a:schemeClr val="tx1"/>
        </a:solidFill>
        <a:latin typeface="+mn-lt"/>
        <a:ea typeface="+mn-ea"/>
        <a:cs typeface="+mn-cs"/>
      </a:defRPr>
    </a:lvl3pPr>
    <a:lvl4pPr marL="1371600" algn="l" defTabSz="914400" rtl="0" eaLnBrk="1" latinLnBrk="0" hangingPunct="1">
      <a:defRPr lang="fr-FR" sz="1200" kern="1200">
        <a:solidFill>
          <a:schemeClr val="tx1"/>
        </a:solidFill>
        <a:latin typeface="+mn-lt"/>
        <a:ea typeface="+mn-ea"/>
        <a:cs typeface="+mn-cs"/>
      </a:defRPr>
    </a:lvl4pPr>
    <a:lvl5pPr marL="1828800" algn="l" defTabSz="914400" rtl="0" eaLnBrk="1" latinLnBrk="0" hangingPunct="1">
      <a:defRPr lang="fr-FR" sz="1200" kern="1200">
        <a:solidFill>
          <a:schemeClr val="tx1"/>
        </a:solidFill>
        <a:latin typeface="+mn-lt"/>
        <a:ea typeface="+mn-ea"/>
        <a:cs typeface="+mn-cs"/>
      </a:defRPr>
    </a:lvl5pPr>
    <a:lvl6pPr marL="2286000" algn="l" defTabSz="914400" rtl="0" eaLnBrk="1" latinLnBrk="0" hangingPunct="1">
      <a:defRPr lang="fr-FR" sz="1200" kern="1200">
        <a:solidFill>
          <a:schemeClr val="tx1"/>
        </a:solidFill>
        <a:latin typeface="+mn-lt"/>
        <a:ea typeface="+mn-ea"/>
        <a:cs typeface="+mn-cs"/>
      </a:defRPr>
    </a:lvl6pPr>
    <a:lvl7pPr marL="2743200" algn="l" defTabSz="914400" rtl="0" eaLnBrk="1" latinLnBrk="0" hangingPunct="1">
      <a:defRPr lang="fr-FR" sz="1200" kern="1200">
        <a:solidFill>
          <a:schemeClr val="tx1"/>
        </a:solidFill>
        <a:latin typeface="+mn-lt"/>
        <a:ea typeface="+mn-ea"/>
        <a:cs typeface="+mn-cs"/>
      </a:defRPr>
    </a:lvl7pPr>
    <a:lvl8pPr marL="3200400" algn="l" defTabSz="914400" rtl="0" eaLnBrk="1" latinLnBrk="0" hangingPunct="1">
      <a:defRPr lang="fr-FR" sz="1200" kern="1200">
        <a:solidFill>
          <a:schemeClr val="tx1"/>
        </a:solidFill>
        <a:latin typeface="+mn-lt"/>
        <a:ea typeface="+mn-ea"/>
        <a:cs typeface="+mn-cs"/>
      </a:defRPr>
    </a:lvl8pPr>
    <a:lvl9pPr marL="3657600" algn="l" defTabSz="914400" rtl="0" eaLnBrk="1" latinLnBrk="0" hangingPunct="1">
      <a:defRPr lang="fr-F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D7EAE350-FCB4-48CA-9F3A-68918BFFC91B}" type="slidenum">
              <a:rPr lang="fr-FR"/>
              <a:t>4</a:t>
            </a:fld>
            <a:endParaRPr lang="fr-FR"/>
          </a:p>
        </p:txBody>
      </p:sp>
    </p:spTree>
    <p:extLst>
      <p:ext uri="{BB962C8B-B14F-4D97-AF65-F5344CB8AC3E}">
        <p14:creationId xmlns:p14="http://schemas.microsoft.com/office/powerpoint/2010/main" val="8793644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D7EAE350-FCB4-48CA-9F3A-68918BFFC91B}" type="slidenum">
              <a:rPr lang="fr-FR"/>
              <a:t>13</a:t>
            </a:fld>
            <a:endParaRPr lang="fr-FR"/>
          </a:p>
        </p:txBody>
      </p:sp>
    </p:spTree>
    <p:extLst>
      <p:ext uri="{BB962C8B-B14F-4D97-AF65-F5344CB8AC3E}">
        <p14:creationId xmlns:p14="http://schemas.microsoft.com/office/powerpoint/2010/main" val="42079591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D7EAE350-FCB4-48CA-9F3A-68918BFFC91B}" type="slidenum">
              <a:rPr lang="fr-FR"/>
              <a:t>14</a:t>
            </a:fld>
            <a:endParaRPr lang="fr-FR"/>
          </a:p>
        </p:txBody>
      </p:sp>
    </p:spTree>
    <p:extLst>
      <p:ext uri="{BB962C8B-B14F-4D97-AF65-F5344CB8AC3E}">
        <p14:creationId xmlns:p14="http://schemas.microsoft.com/office/powerpoint/2010/main" val="36757846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D7EAE350-FCB4-48CA-9F3A-68918BFFC91B}" type="slidenum">
              <a:rPr lang="fr-FR"/>
              <a:t>15</a:t>
            </a:fld>
            <a:endParaRPr lang="fr-FR"/>
          </a:p>
        </p:txBody>
      </p:sp>
    </p:spTree>
    <p:extLst>
      <p:ext uri="{BB962C8B-B14F-4D97-AF65-F5344CB8AC3E}">
        <p14:creationId xmlns:p14="http://schemas.microsoft.com/office/powerpoint/2010/main" val="25338064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D7EAE350-FCB4-48CA-9F3A-68918BFFC91B}" type="slidenum">
              <a:rPr lang="fr-FR"/>
              <a:t>16</a:t>
            </a:fld>
            <a:endParaRPr lang="fr-FR"/>
          </a:p>
        </p:txBody>
      </p:sp>
    </p:spTree>
    <p:extLst>
      <p:ext uri="{BB962C8B-B14F-4D97-AF65-F5344CB8AC3E}">
        <p14:creationId xmlns:p14="http://schemas.microsoft.com/office/powerpoint/2010/main" val="7480989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D7EAE350-FCB4-48CA-9F3A-68918BFFC91B}" type="slidenum">
              <a:rPr lang="fr-FR"/>
              <a:t>17</a:t>
            </a:fld>
            <a:endParaRPr lang="fr-FR"/>
          </a:p>
        </p:txBody>
      </p:sp>
    </p:spTree>
    <p:extLst>
      <p:ext uri="{BB962C8B-B14F-4D97-AF65-F5344CB8AC3E}">
        <p14:creationId xmlns:p14="http://schemas.microsoft.com/office/powerpoint/2010/main" val="42778131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D7EAE350-FCB4-48CA-9F3A-68918BFFC91B}" type="slidenum">
              <a:rPr lang="fr-FR"/>
              <a:t>18</a:t>
            </a:fld>
            <a:endParaRPr lang="fr-FR"/>
          </a:p>
        </p:txBody>
      </p:sp>
    </p:spTree>
    <p:extLst>
      <p:ext uri="{BB962C8B-B14F-4D97-AF65-F5344CB8AC3E}">
        <p14:creationId xmlns:p14="http://schemas.microsoft.com/office/powerpoint/2010/main" val="31679620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D7EAE350-FCB4-48CA-9F3A-68918BFFC91B}" type="slidenum">
              <a:rPr lang="fr-FR"/>
              <a:t>19</a:t>
            </a:fld>
            <a:endParaRPr lang="fr-FR"/>
          </a:p>
        </p:txBody>
      </p:sp>
    </p:spTree>
    <p:extLst>
      <p:ext uri="{BB962C8B-B14F-4D97-AF65-F5344CB8AC3E}">
        <p14:creationId xmlns:p14="http://schemas.microsoft.com/office/powerpoint/2010/main" val="8425071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D7EAE350-FCB4-48CA-9F3A-68918BFFC91B}" type="slidenum">
              <a:rPr lang="fr-FR"/>
              <a:t>5</a:t>
            </a:fld>
            <a:endParaRPr lang="fr-FR"/>
          </a:p>
        </p:txBody>
      </p:sp>
    </p:spTree>
    <p:extLst>
      <p:ext uri="{BB962C8B-B14F-4D97-AF65-F5344CB8AC3E}">
        <p14:creationId xmlns:p14="http://schemas.microsoft.com/office/powerpoint/2010/main" val="22380895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D7EAE350-FCB4-48CA-9F3A-68918BFFC91B}" type="slidenum">
              <a:rPr lang="fr-FR"/>
              <a:t>6</a:t>
            </a:fld>
            <a:endParaRPr lang="fr-FR"/>
          </a:p>
        </p:txBody>
      </p:sp>
    </p:spTree>
    <p:extLst>
      <p:ext uri="{BB962C8B-B14F-4D97-AF65-F5344CB8AC3E}">
        <p14:creationId xmlns:p14="http://schemas.microsoft.com/office/powerpoint/2010/main" val="3591094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D7EAE350-FCB4-48CA-9F3A-68918BFFC91B}" type="slidenum">
              <a:rPr lang="fr-FR"/>
              <a:t>7</a:t>
            </a:fld>
            <a:endParaRPr lang="fr-FR"/>
          </a:p>
        </p:txBody>
      </p:sp>
    </p:spTree>
    <p:extLst>
      <p:ext uri="{BB962C8B-B14F-4D97-AF65-F5344CB8AC3E}">
        <p14:creationId xmlns:p14="http://schemas.microsoft.com/office/powerpoint/2010/main" val="39690207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D7EAE350-FCB4-48CA-9F3A-68918BFFC91B}" type="slidenum">
              <a:rPr lang="fr-FR"/>
              <a:t>8</a:t>
            </a:fld>
            <a:endParaRPr lang="fr-FR"/>
          </a:p>
        </p:txBody>
      </p:sp>
    </p:spTree>
    <p:extLst>
      <p:ext uri="{BB962C8B-B14F-4D97-AF65-F5344CB8AC3E}">
        <p14:creationId xmlns:p14="http://schemas.microsoft.com/office/powerpoint/2010/main" val="1116166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D7EAE350-FCB4-48CA-9F3A-68918BFFC91B}" type="slidenum">
              <a:rPr lang="fr-FR"/>
              <a:t>9</a:t>
            </a:fld>
            <a:endParaRPr lang="fr-FR"/>
          </a:p>
        </p:txBody>
      </p:sp>
    </p:spTree>
    <p:extLst>
      <p:ext uri="{BB962C8B-B14F-4D97-AF65-F5344CB8AC3E}">
        <p14:creationId xmlns:p14="http://schemas.microsoft.com/office/powerpoint/2010/main" val="18987862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D7EAE350-FCB4-48CA-9F3A-68918BFFC91B}" type="slidenum">
              <a:rPr lang="fr-FR"/>
              <a:t>10</a:t>
            </a:fld>
            <a:endParaRPr lang="fr-FR"/>
          </a:p>
        </p:txBody>
      </p:sp>
    </p:spTree>
    <p:extLst>
      <p:ext uri="{BB962C8B-B14F-4D97-AF65-F5344CB8AC3E}">
        <p14:creationId xmlns:p14="http://schemas.microsoft.com/office/powerpoint/2010/main" val="32790358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D7EAE350-FCB4-48CA-9F3A-68918BFFC91B}" type="slidenum">
              <a:rPr lang="fr-FR"/>
              <a:t>11</a:t>
            </a:fld>
            <a:endParaRPr lang="fr-FR"/>
          </a:p>
        </p:txBody>
      </p:sp>
    </p:spTree>
    <p:extLst>
      <p:ext uri="{BB962C8B-B14F-4D97-AF65-F5344CB8AC3E}">
        <p14:creationId xmlns:p14="http://schemas.microsoft.com/office/powerpoint/2010/main" val="38657775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D7EAE350-FCB4-48CA-9F3A-68918BFFC91B}" type="slidenum">
              <a:rPr lang="fr-FR"/>
              <a:t>12</a:t>
            </a:fld>
            <a:endParaRPr lang="fr-FR"/>
          </a:p>
        </p:txBody>
      </p:sp>
    </p:spTree>
    <p:extLst>
      <p:ext uri="{BB962C8B-B14F-4D97-AF65-F5344CB8AC3E}">
        <p14:creationId xmlns:p14="http://schemas.microsoft.com/office/powerpoint/2010/main" val="22615919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4530"/>
            <a:ext cx="9144000" cy="2387600"/>
          </a:xfrm>
        </p:spPr>
        <p:txBody>
          <a:bodyPr anchor="b">
            <a:normAutofit/>
          </a:bodyPr>
          <a:lstStyle>
            <a:lvl1pPr algn="ctr" latinLnBrk="0">
              <a:defRPr lang="fr-FR" sz="6000"/>
            </a:lvl1pPr>
          </a:lstStyle>
          <a:p>
            <a:r>
              <a:rPr lang="fr-FR" dirty="0"/>
              <a:t>Modifiez le style du titre</a:t>
            </a:r>
          </a:p>
        </p:txBody>
      </p:sp>
      <p:sp>
        <p:nvSpPr>
          <p:cNvPr id="3" name="Sous-titre 2"/>
          <p:cNvSpPr>
            <a:spLocks noGrp="1"/>
          </p:cNvSpPr>
          <p:nvPr>
            <p:ph type="subTitle" idx="1"/>
          </p:nvPr>
        </p:nvSpPr>
        <p:spPr>
          <a:xfrm>
            <a:off x="1524000" y="3602038"/>
            <a:ext cx="9144000" cy="1655762"/>
          </a:xfrm>
        </p:spPr>
        <p:txBody>
          <a:bodyPr>
            <a:normAutofit/>
          </a:bodyPr>
          <a:lstStyle>
            <a:lvl1pPr marL="0" indent="0" algn="ctr" latinLnBrk="0">
              <a:buNone/>
              <a:defRPr lang="fr-FR" sz="2400">
                <a:solidFill>
                  <a:schemeClr val="tx1">
                    <a:lumMod val="75000"/>
                    <a:lumOff val="25000"/>
                  </a:schemeClr>
                </a:solidFill>
              </a:defRPr>
            </a:lvl1pPr>
            <a:lvl2pPr marL="457200" indent="0" algn="ctr" latinLnBrk="0">
              <a:buNone/>
              <a:defRPr lang="fr-FR" sz="2800"/>
            </a:lvl2pPr>
            <a:lvl3pPr marL="914400" indent="0" algn="ctr" latinLnBrk="0">
              <a:buNone/>
              <a:defRPr lang="fr-FR" sz="2400"/>
            </a:lvl3pPr>
            <a:lvl4pPr marL="1371600" indent="0" algn="ctr" latinLnBrk="0">
              <a:buNone/>
              <a:defRPr lang="fr-FR" sz="2000"/>
            </a:lvl4pPr>
            <a:lvl5pPr marL="1828800" indent="0" algn="ctr" latinLnBrk="0">
              <a:buNone/>
              <a:defRPr lang="fr-FR" sz="2000"/>
            </a:lvl5pPr>
            <a:lvl6pPr marL="2286000" indent="0" algn="ctr" latinLnBrk="0">
              <a:buNone/>
              <a:defRPr lang="fr-FR" sz="2000"/>
            </a:lvl6pPr>
            <a:lvl7pPr marL="2743200" indent="0" algn="ctr" latinLnBrk="0">
              <a:buNone/>
              <a:defRPr lang="fr-FR" sz="2000"/>
            </a:lvl7pPr>
            <a:lvl8pPr marL="3200400" indent="0" algn="ctr" latinLnBrk="0">
              <a:buNone/>
              <a:defRPr lang="fr-FR" sz="2000"/>
            </a:lvl8pPr>
            <a:lvl9pPr marL="3657600" indent="0" algn="ctr" latinLnBrk="0">
              <a:buNone/>
              <a:defRPr lang="fr-FR" sz="2000"/>
            </a:lvl9pPr>
          </a:lstStyle>
          <a:p>
            <a:r>
              <a:rPr lang="fr-FR" dirty="0"/>
              <a:t>Modifiez le style des sous-titres du masque</a:t>
            </a:r>
          </a:p>
        </p:txBody>
      </p:sp>
      <p:sp>
        <p:nvSpPr>
          <p:cNvPr id="4" name="Espace réservé de la date 3"/>
          <p:cNvSpPr>
            <a:spLocks noGrp="1"/>
          </p:cNvSpPr>
          <p:nvPr>
            <p:ph type="dt" sz="half" idx="10"/>
          </p:nvPr>
        </p:nvSpPr>
        <p:spPr/>
        <p:txBody>
          <a:bodyPr/>
          <a:lstStyle/>
          <a:p>
            <a:fld id="{A8224893-DBDA-4BFA-9CE1-4BFE7CD0F8CF}" type="datetime1">
              <a:rPr lang="fr-FR"/>
              <a:t>11/12/2018</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4FAB73BC-B049-4115-A692-8D63A059BFB8}" type="slidenum">
              <a:rPr lang="fr-FR" smtClean="0"/>
              <a:t>‹N°›</a:t>
            </a:fld>
            <a:endParaRPr lang="fr-FR" dirty="0"/>
          </a:p>
        </p:txBody>
      </p:sp>
    </p:spTree>
    <p:extLst>
      <p:ext uri="{BB962C8B-B14F-4D97-AF65-F5344CB8AC3E}">
        <p14:creationId xmlns:p14="http://schemas.microsoft.com/office/powerpoint/2010/main" val="29423619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Modifiez le style du titre</a:t>
            </a:r>
          </a:p>
        </p:txBody>
      </p:sp>
      <p:sp>
        <p:nvSpPr>
          <p:cNvPr id="3" name="Espace réservé du texte vertical 2"/>
          <p:cNvSpPr>
            <a:spLocks noGrp="1"/>
          </p:cNvSpPr>
          <p:nvPr>
            <p:ph type="body" orient="vert" idx="1"/>
          </p:nvPr>
        </p:nvSpPr>
        <p:spPr/>
        <p:txBody>
          <a:bodyPr vert="eaVert"/>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e la date 3"/>
          <p:cNvSpPr>
            <a:spLocks noGrp="1"/>
          </p:cNvSpPr>
          <p:nvPr>
            <p:ph type="dt" sz="half" idx="10"/>
          </p:nvPr>
        </p:nvSpPr>
        <p:spPr/>
        <p:txBody>
          <a:bodyPr/>
          <a:lstStyle/>
          <a:p>
            <a:fld id="{5F4E5243-F52A-4D37-9694-EB26C6C31910}" type="datetime1">
              <a:rPr lang="fr-FR"/>
              <a:t>11/12/2018</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4FAB73BC-B049-4115-A692-8D63A059BFB8}" type="slidenum">
              <a:rPr lang="fr-FR" smtClean="0"/>
              <a:t>‹N°›</a:t>
            </a:fld>
            <a:endParaRPr lang="fr-FR" dirty="0"/>
          </a:p>
        </p:txBody>
      </p:sp>
    </p:spTree>
    <p:extLst>
      <p:ext uri="{BB962C8B-B14F-4D97-AF65-F5344CB8AC3E}">
        <p14:creationId xmlns:p14="http://schemas.microsoft.com/office/powerpoint/2010/main" val="35362568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274638"/>
            <a:ext cx="2628900" cy="5897562"/>
          </a:xfrm>
        </p:spPr>
        <p:txBody>
          <a:bodyPr vert="eaVert"/>
          <a:lstStyle/>
          <a:p>
            <a:r>
              <a:rPr lang="fr-FR" dirty="0"/>
              <a:t>Modifiez le style du titre</a:t>
            </a:r>
          </a:p>
        </p:txBody>
      </p:sp>
      <p:sp>
        <p:nvSpPr>
          <p:cNvPr id="3" name="Espace réservé du texte vertical 2"/>
          <p:cNvSpPr>
            <a:spLocks noGrp="1"/>
          </p:cNvSpPr>
          <p:nvPr>
            <p:ph type="body" orient="vert" idx="1"/>
          </p:nvPr>
        </p:nvSpPr>
        <p:spPr>
          <a:xfrm>
            <a:off x="838200" y="274638"/>
            <a:ext cx="7734300" cy="5897562"/>
          </a:xfrm>
        </p:spPr>
        <p:txBody>
          <a:bodyPr vert="eaVert"/>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e la date 3"/>
          <p:cNvSpPr>
            <a:spLocks noGrp="1"/>
          </p:cNvSpPr>
          <p:nvPr>
            <p:ph type="dt" sz="half" idx="10"/>
          </p:nvPr>
        </p:nvSpPr>
        <p:spPr/>
        <p:txBody>
          <a:bodyPr/>
          <a:lstStyle/>
          <a:p>
            <a:fld id="{3A77B6E1-634A-48DC-9E8B-D894023267EF}" type="datetime1">
              <a:rPr lang="fr-FR"/>
              <a:t>11/12/2018</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4FAB73BC-B049-4115-A692-8D63A059BFB8}" type="slidenum">
              <a:rPr lang="fr-FR" smtClean="0"/>
              <a:t>‹N°›</a:t>
            </a:fld>
            <a:endParaRPr lang="fr-FR" dirty="0"/>
          </a:p>
        </p:txBody>
      </p:sp>
    </p:spTree>
    <p:extLst>
      <p:ext uri="{BB962C8B-B14F-4D97-AF65-F5344CB8AC3E}">
        <p14:creationId xmlns:p14="http://schemas.microsoft.com/office/powerpoint/2010/main" val="13586516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Modifiez le style du titre</a:t>
            </a:r>
          </a:p>
        </p:txBody>
      </p:sp>
      <p:sp>
        <p:nvSpPr>
          <p:cNvPr id="3" name="Emplacement réservé de contenu 2"/>
          <p:cNvSpPr>
            <a:spLocks noGrp="1"/>
          </p:cNvSpPr>
          <p:nvPr>
            <p:ph idx="1"/>
          </p:nvPr>
        </p:nvSpPr>
        <p:spPr/>
        <p:txBody>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e la date 3"/>
          <p:cNvSpPr>
            <a:spLocks noGrp="1"/>
          </p:cNvSpPr>
          <p:nvPr>
            <p:ph type="dt" sz="half" idx="10"/>
          </p:nvPr>
        </p:nvSpPr>
        <p:spPr/>
        <p:txBody>
          <a:bodyPr/>
          <a:lstStyle/>
          <a:p>
            <a:fld id="{7B2D3E9E-A95C-48F2-B4BF-A71542E0BE9A}" type="datetime1">
              <a:rPr lang="fr-FR"/>
              <a:t>11/12/2018</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4FAB73BC-B049-4115-A692-8D63A059BFB8}" type="slidenum">
              <a:rPr lang="fr-FR" smtClean="0"/>
              <a:t>‹N°›</a:t>
            </a:fld>
            <a:endParaRPr lang="fr-FR" dirty="0"/>
          </a:p>
        </p:txBody>
      </p:sp>
    </p:spTree>
    <p:extLst>
      <p:ext uri="{BB962C8B-B14F-4D97-AF65-F5344CB8AC3E}">
        <p14:creationId xmlns:p14="http://schemas.microsoft.com/office/powerpoint/2010/main" val="34050823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12423"/>
            <a:ext cx="10515600" cy="2851208"/>
          </a:xfrm>
        </p:spPr>
        <p:txBody>
          <a:bodyPr anchor="b">
            <a:normAutofit/>
          </a:bodyPr>
          <a:lstStyle>
            <a:lvl1pPr latinLnBrk="0">
              <a:defRPr lang="fr-FR" sz="6000" b="0"/>
            </a:lvl1pPr>
          </a:lstStyle>
          <a:p>
            <a:r>
              <a:rPr lang="fr-FR" dirty="0"/>
              <a:t>Modifiez le style du titre</a:t>
            </a:r>
          </a:p>
        </p:txBody>
      </p:sp>
      <p:sp>
        <p:nvSpPr>
          <p:cNvPr id="3" name="Espace réservé du texte 2"/>
          <p:cNvSpPr>
            <a:spLocks noGrp="1"/>
          </p:cNvSpPr>
          <p:nvPr>
            <p:ph type="body" idx="1"/>
          </p:nvPr>
        </p:nvSpPr>
        <p:spPr>
          <a:xfrm>
            <a:off x="831850" y="4552633"/>
            <a:ext cx="10515600" cy="1500187"/>
          </a:xfrm>
        </p:spPr>
        <p:txBody>
          <a:bodyPr anchor="t">
            <a:normAutofit/>
          </a:bodyPr>
          <a:lstStyle>
            <a:lvl1pPr marL="0" indent="0" latinLnBrk="0">
              <a:buNone/>
              <a:defRPr lang="fr-FR" sz="2400">
                <a:solidFill>
                  <a:schemeClr val="tx1">
                    <a:lumMod val="75000"/>
                    <a:lumOff val="25000"/>
                  </a:schemeClr>
                </a:solidFill>
              </a:defRPr>
            </a:lvl1pPr>
            <a:lvl2pPr marL="457200" indent="0" latinLnBrk="0">
              <a:buNone/>
              <a:defRPr lang="fr-FR" sz="1800">
                <a:solidFill>
                  <a:schemeClr val="tx1">
                    <a:tint val="75000"/>
                  </a:schemeClr>
                </a:solidFill>
              </a:defRPr>
            </a:lvl2pPr>
            <a:lvl3pPr marL="914400" indent="0" latinLnBrk="0">
              <a:buNone/>
              <a:defRPr lang="fr-FR" sz="1600">
                <a:solidFill>
                  <a:schemeClr val="tx1">
                    <a:tint val="75000"/>
                  </a:schemeClr>
                </a:solidFill>
              </a:defRPr>
            </a:lvl3pPr>
            <a:lvl4pPr marL="1371600" indent="0" latinLnBrk="0">
              <a:buNone/>
              <a:defRPr lang="fr-FR" sz="1400">
                <a:solidFill>
                  <a:schemeClr val="tx1">
                    <a:tint val="75000"/>
                  </a:schemeClr>
                </a:solidFill>
              </a:defRPr>
            </a:lvl4pPr>
            <a:lvl5pPr marL="1828800" indent="0" latinLnBrk="0">
              <a:buNone/>
              <a:defRPr lang="fr-FR" sz="1400">
                <a:solidFill>
                  <a:schemeClr val="tx1">
                    <a:tint val="75000"/>
                  </a:schemeClr>
                </a:solidFill>
              </a:defRPr>
            </a:lvl5pPr>
            <a:lvl6pPr marL="2286000" indent="0" latinLnBrk="0">
              <a:buNone/>
              <a:defRPr lang="fr-FR" sz="1400">
                <a:solidFill>
                  <a:schemeClr val="tx1">
                    <a:tint val="75000"/>
                  </a:schemeClr>
                </a:solidFill>
              </a:defRPr>
            </a:lvl6pPr>
            <a:lvl7pPr marL="2743200" indent="0" latinLnBrk="0">
              <a:buNone/>
              <a:defRPr lang="fr-FR" sz="1400">
                <a:solidFill>
                  <a:schemeClr val="tx1">
                    <a:tint val="75000"/>
                  </a:schemeClr>
                </a:solidFill>
              </a:defRPr>
            </a:lvl7pPr>
            <a:lvl8pPr marL="3200400" indent="0" latinLnBrk="0">
              <a:buNone/>
              <a:defRPr lang="fr-FR" sz="1400">
                <a:solidFill>
                  <a:schemeClr val="tx1">
                    <a:tint val="75000"/>
                  </a:schemeClr>
                </a:solidFill>
              </a:defRPr>
            </a:lvl8pPr>
            <a:lvl9pPr marL="3657600" indent="0" latinLnBrk="0">
              <a:buNone/>
              <a:defRPr lang="fr-FR" sz="1400">
                <a:solidFill>
                  <a:schemeClr val="tx1">
                    <a:tint val="75000"/>
                  </a:schemeClr>
                </a:solidFill>
              </a:defRPr>
            </a:lvl9pPr>
          </a:lstStyle>
          <a:p>
            <a:pPr lvl="0"/>
            <a:r>
              <a:rPr lang="fr-FR" dirty="0"/>
              <a:t>Modifiez les styles du texte du masque</a:t>
            </a:r>
          </a:p>
        </p:txBody>
      </p:sp>
      <p:sp>
        <p:nvSpPr>
          <p:cNvPr id="4" name="Espace réservé de la date 3"/>
          <p:cNvSpPr>
            <a:spLocks noGrp="1"/>
          </p:cNvSpPr>
          <p:nvPr>
            <p:ph type="dt" sz="half" idx="10"/>
          </p:nvPr>
        </p:nvSpPr>
        <p:spPr/>
        <p:txBody>
          <a:bodyPr/>
          <a:lstStyle/>
          <a:p>
            <a:fld id="{A50F84E2-2D7A-43CF-AC90-352A289A783A}" type="datetime1">
              <a:rPr lang="fr-FR"/>
              <a:t>11/12/2018</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4FAB73BC-B049-4115-A692-8D63A059BFB8}" type="slidenum">
              <a:rPr lang="fr-FR" smtClean="0"/>
              <a:t>‹N°›</a:t>
            </a:fld>
            <a:endParaRPr lang="fr-FR" dirty="0"/>
          </a:p>
        </p:txBody>
      </p:sp>
    </p:spTree>
    <p:extLst>
      <p:ext uri="{BB962C8B-B14F-4D97-AF65-F5344CB8AC3E}">
        <p14:creationId xmlns:p14="http://schemas.microsoft.com/office/powerpoint/2010/main" val="30435599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Modifiez le style du titre</a:t>
            </a:r>
          </a:p>
        </p:txBody>
      </p:sp>
      <p:sp>
        <p:nvSpPr>
          <p:cNvPr id="3" name="Emplacement réservé de contenu 2"/>
          <p:cNvSpPr>
            <a:spLocks noGrp="1"/>
          </p:cNvSpPr>
          <p:nvPr>
            <p:ph sz="half" idx="1"/>
          </p:nvPr>
        </p:nvSpPr>
        <p:spPr>
          <a:xfrm>
            <a:off x="838200" y="1828800"/>
            <a:ext cx="5181600" cy="4351337"/>
          </a:xfrm>
        </p:spPr>
        <p:txBody>
          <a:bodyPr/>
          <a:lstStyle>
            <a:lvl1pPr latinLnBrk="0">
              <a:defRPr lang="fr-FR" sz="2400"/>
            </a:lvl1pPr>
            <a:lvl2pPr latinLnBrk="0">
              <a:defRPr lang="fr-FR" sz="2000"/>
            </a:lvl2pPr>
            <a:lvl3pPr latinLnBrk="0">
              <a:defRPr lang="fr-FR" sz="1800"/>
            </a:lvl3pPr>
            <a:lvl4pPr latinLnBrk="0">
              <a:defRPr lang="fr-FR" sz="1600"/>
            </a:lvl4pPr>
            <a:lvl5pPr latinLnBrk="0">
              <a:defRPr lang="fr-FR" sz="1600"/>
            </a:lvl5pPr>
            <a:lvl6pPr latinLnBrk="0">
              <a:defRPr lang="fr-FR" sz="1800"/>
            </a:lvl6pPr>
            <a:lvl7pPr latinLnBrk="0">
              <a:defRPr lang="fr-FR" sz="1800"/>
            </a:lvl7pPr>
            <a:lvl8pPr latinLnBrk="0">
              <a:defRPr lang="fr-FR" sz="1800"/>
            </a:lvl8pPr>
            <a:lvl9pPr latinLnBrk="0">
              <a:defRPr lang="fr-FR" sz="1800"/>
            </a:lvl9p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mplacement réservé de contenu 3"/>
          <p:cNvSpPr>
            <a:spLocks noGrp="1"/>
          </p:cNvSpPr>
          <p:nvPr>
            <p:ph sz="half" idx="2"/>
          </p:nvPr>
        </p:nvSpPr>
        <p:spPr>
          <a:xfrm>
            <a:off x="6172200" y="1828800"/>
            <a:ext cx="5181600" cy="4351337"/>
          </a:xfrm>
        </p:spPr>
        <p:txBody>
          <a:bodyPr/>
          <a:lstStyle>
            <a:lvl1pPr latinLnBrk="0">
              <a:defRPr lang="fr-FR" sz="2400"/>
            </a:lvl1pPr>
            <a:lvl2pPr latinLnBrk="0">
              <a:defRPr lang="fr-FR" sz="2000"/>
            </a:lvl2pPr>
            <a:lvl3pPr latinLnBrk="0">
              <a:defRPr lang="fr-FR" sz="1800"/>
            </a:lvl3pPr>
            <a:lvl4pPr latinLnBrk="0">
              <a:defRPr lang="fr-FR" sz="1600"/>
            </a:lvl4pPr>
            <a:lvl5pPr latinLnBrk="0">
              <a:defRPr lang="fr-FR" sz="1600"/>
            </a:lvl5pPr>
            <a:lvl6pPr latinLnBrk="0">
              <a:defRPr lang="fr-FR" sz="1800"/>
            </a:lvl6pPr>
            <a:lvl7pPr latinLnBrk="0">
              <a:defRPr lang="fr-FR" sz="1800"/>
            </a:lvl7pPr>
            <a:lvl8pPr latinLnBrk="0">
              <a:defRPr lang="fr-FR" sz="1800"/>
            </a:lvl8pPr>
            <a:lvl9pPr latinLnBrk="0">
              <a:defRPr lang="fr-FR" sz="1800"/>
            </a:lvl9p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5" name="Espace réservé de la date 4"/>
          <p:cNvSpPr>
            <a:spLocks noGrp="1"/>
          </p:cNvSpPr>
          <p:nvPr>
            <p:ph type="dt" sz="half" idx="10"/>
          </p:nvPr>
        </p:nvSpPr>
        <p:spPr/>
        <p:txBody>
          <a:bodyPr/>
          <a:lstStyle/>
          <a:p>
            <a:fld id="{F12952B5-7A2F-4CC8-B7CE-9234E21C2837}" type="datetime1">
              <a:rPr lang="fr-FR"/>
              <a:t>11/12/2018</a:t>
            </a:fld>
            <a:endParaRPr lang="fr-FR" dirty="0"/>
          </a:p>
        </p:txBody>
      </p:sp>
      <p:sp>
        <p:nvSpPr>
          <p:cNvPr id="6" name="Espace réservé du pied de page 5"/>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p:txBody>
          <a:bodyPr/>
          <a:lstStyle/>
          <a:p>
            <a:fld id="{4FAB73BC-B049-4115-A692-8D63A059BFB8}" type="slidenum">
              <a:rPr lang="fr-FR" smtClean="0"/>
              <a:t>‹N°›</a:t>
            </a:fld>
            <a:endParaRPr lang="fr-FR" dirty="0"/>
          </a:p>
        </p:txBody>
      </p:sp>
    </p:spTree>
    <p:extLst>
      <p:ext uri="{BB962C8B-B14F-4D97-AF65-F5344CB8AC3E}">
        <p14:creationId xmlns:p14="http://schemas.microsoft.com/office/powerpoint/2010/main" val="42493787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aison">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841248" y="1681851"/>
            <a:ext cx="5156200" cy="731520"/>
          </a:xfrm>
        </p:spPr>
        <p:txBody>
          <a:bodyPr anchor="b">
            <a:normAutofit/>
          </a:bodyPr>
          <a:lstStyle>
            <a:lvl1pPr marL="0" indent="0" latinLnBrk="0">
              <a:buNone/>
              <a:defRPr lang="fr-FR" sz="2400" b="1"/>
            </a:lvl1pPr>
            <a:lvl2pPr marL="457200" indent="0" latinLnBrk="0">
              <a:buNone/>
              <a:defRPr lang="fr-FR" sz="2000" b="1"/>
            </a:lvl2pPr>
            <a:lvl3pPr marL="914400" indent="0" latinLnBrk="0">
              <a:buNone/>
              <a:defRPr lang="fr-FR" sz="1800" b="1"/>
            </a:lvl3pPr>
            <a:lvl4pPr marL="1371600" indent="0" latinLnBrk="0">
              <a:buNone/>
              <a:defRPr lang="fr-FR" sz="1600" b="1"/>
            </a:lvl4pPr>
            <a:lvl5pPr marL="1828800" indent="0" latinLnBrk="0">
              <a:buNone/>
              <a:defRPr lang="fr-FR" sz="1600" b="1"/>
            </a:lvl5pPr>
            <a:lvl6pPr marL="2286000" indent="0" latinLnBrk="0">
              <a:buNone/>
              <a:defRPr lang="fr-FR" sz="1600" b="1"/>
            </a:lvl6pPr>
            <a:lvl7pPr marL="2743200" indent="0" latinLnBrk="0">
              <a:buNone/>
              <a:defRPr lang="fr-FR" sz="1600" b="1"/>
            </a:lvl7pPr>
            <a:lvl8pPr marL="3200400" indent="0" latinLnBrk="0">
              <a:buNone/>
              <a:defRPr lang="fr-FR" sz="1600" b="1"/>
            </a:lvl8pPr>
            <a:lvl9pPr marL="3657600" indent="0" latinLnBrk="0">
              <a:buNone/>
              <a:defRPr lang="fr-FR" sz="1600" b="1"/>
            </a:lvl9pPr>
          </a:lstStyle>
          <a:p>
            <a:pPr lvl="0"/>
            <a:r>
              <a:rPr lang="fr-FR" dirty="0"/>
              <a:t>Modifiez les styles du texte du masque</a:t>
            </a:r>
          </a:p>
        </p:txBody>
      </p:sp>
      <p:sp>
        <p:nvSpPr>
          <p:cNvPr id="4" name="Emplacement réservé de contenu 3"/>
          <p:cNvSpPr>
            <a:spLocks noGrp="1"/>
          </p:cNvSpPr>
          <p:nvPr>
            <p:ph sz="half" idx="2"/>
          </p:nvPr>
        </p:nvSpPr>
        <p:spPr>
          <a:xfrm>
            <a:off x="841248" y="2507550"/>
            <a:ext cx="5156200" cy="3728258"/>
          </a:xfrm>
        </p:spPr>
        <p:txBody>
          <a:bodyPr/>
          <a:lstStyle>
            <a:lvl1pPr latinLnBrk="0">
              <a:defRPr lang="fr-FR" sz="2400"/>
            </a:lvl1pPr>
            <a:lvl2pPr latinLnBrk="0">
              <a:defRPr lang="fr-FR" sz="2000"/>
            </a:lvl2pPr>
            <a:lvl3pPr latinLnBrk="0">
              <a:defRPr lang="fr-FR" sz="1800"/>
            </a:lvl3pPr>
            <a:lvl4pPr latinLnBrk="0">
              <a:defRPr lang="fr-FR" sz="1600"/>
            </a:lvl4pPr>
            <a:lvl5pPr latinLnBrk="0">
              <a:defRPr lang="fr-FR" sz="1600"/>
            </a:lvl5pPr>
            <a:lvl6pPr latinLnBrk="0">
              <a:defRPr lang="fr-FR" sz="1600"/>
            </a:lvl6pPr>
            <a:lvl7pPr latinLnBrk="0">
              <a:defRPr lang="fr-FR" sz="1600"/>
            </a:lvl7pPr>
            <a:lvl8pPr latinLnBrk="0">
              <a:defRPr lang="fr-FR" sz="1600"/>
            </a:lvl8pPr>
            <a:lvl9pPr latinLnBrk="0">
              <a:defRPr lang="fr-FR" sz="1600"/>
            </a:lvl9p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5" name="Espace réservé du texte 4"/>
          <p:cNvSpPr>
            <a:spLocks noGrp="1"/>
          </p:cNvSpPr>
          <p:nvPr>
            <p:ph type="body" sz="quarter" idx="3"/>
          </p:nvPr>
        </p:nvSpPr>
        <p:spPr>
          <a:xfrm>
            <a:off x="6215064" y="1681851"/>
            <a:ext cx="5157787" cy="731520"/>
          </a:xfrm>
        </p:spPr>
        <p:txBody>
          <a:bodyPr anchor="b"/>
          <a:lstStyle>
            <a:lvl1pPr marL="0" indent="0" latinLnBrk="0">
              <a:buNone/>
              <a:defRPr lang="fr-FR" sz="2400" b="1"/>
            </a:lvl1pPr>
            <a:lvl2pPr marL="457200" indent="0" latinLnBrk="0">
              <a:buNone/>
              <a:defRPr lang="fr-FR" sz="2000" b="1"/>
            </a:lvl2pPr>
            <a:lvl3pPr marL="914400" indent="0" latinLnBrk="0">
              <a:buNone/>
              <a:defRPr lang="fr-FR" sz="1800" b="1"/>
            </a:lvl3pPr>
            <a:lvl4pPr marL="1371600" indent="0" latinLnBrk="0">
              <a:buNone/>
              <a:defRPr lang="fr-FR" sz="1600" b="1"/>
            </a:lvl4pPr>
            <a:lvl5pPr marL="1828800" indent="0" latinLnBrk="0">
              <a:buNone/>
              <a:defRPr lang="fr-FR" sz="1600" b="1"/>
            </a:lvl5pPr>
            <a:lvl6pPr marL="2286000" indent="0" latinLnBrk="0">
              <a:buNone/>
              <a:defRPr lang="fr-FR" sz="1600" b="1"/>
            </a:lvl6pPr>
            <a:lvl7pPr marL="2743200" indent="0" latinLnBrk="0">
              <a:buNone/>
              <a:defRPr lang="fr-FR" sz="1600" b="1"/>
            </a:lvl7pPr>
            <a:lvl8pPr marL="3200400" indent="0" latinLnBrk="0">
              <a:buNone/>
              <a:defRPr lang="fr-FR" sz="1600" b="1"/>
            </a:lvl8pPr>
            <a:lvl9pPr marL="3657600" indent="0" latinLnBrk="0">
              <a:buNone/>
              <a:defRPr lang="fr-FR" sz="1600" b="1"/>
            </a:lvl9pPr>
          </a:lstStyle>
          <a:p>
            <a:pPr lvl="0"/>
            <a:r>
              <a:rPr lang="fr-FR" dirty="0"/>
              <a:t>Modifiez les styles du texte du masque</a:t>
            </a:r>
          </a:p>
        </p:txBody>
      </p:sp>
      <p:sp>
        <p:nvSpPr>
          <p:cNvPr id="6" name="Emplacement réservé de contenu 5"/>
          <p:cNvSpPr>
            <a:spLocks noGrp="1"/>
          </p:cNvSpPr>
          <p:nvPr>
            <p:ph sz="quarter" idx="4"/>
          </p:nvPr>
        </p:nvSpPr>
        <p:spPr>
          <a:xfrm>
            <a:off x="6215064" y="2507550"/>
            <a:ext cx="5157787" cy="3728258"/>
          </a:xfrm>
        </p:spPr>
        <p:txBody>
          <a:bodyPr/>
          <a:lstStyle>
            <a:lvl1pPr latinLnBrk="0">
              <a:defRPr lang="fr-FR" sz="2400"/>
            </a:lvl1pPr>
            <a:lvl2pPr latinLnBrk="0">
              <a:defRPr lang="fr-FR" sz="2000"/>
            </a:lvl2pPr>
            <a:lvl3pPr latinLnBrk="0">
              <a:defRPr lang="fr-FR" sz="1800"/>
            </a:lvl3pPr>
            <a:lvl4pPr latinLnBrk="0">
              <a:defRPr lang="fr-FR" sz="1600"/>
            </a:lvl4pPr>
            <a:lvl5pPr latinLnBrk="0">
              <a:defRPr lang="fr-FR" sz="1600"/>
            </a:lvl5pPr>
            <a:lvl6pPr latinLnBrk="0">
              <a:defRPr lang="fr-FR" sz="1600"/>
            </a:lvl6pPr>
            <a:lvl7pPr latinLnBrk="0">
              <a:defRPr lang="fr-FR" sz="1600"/>
            </a:lvl7pPr>
            <a:lvl8pPr latinLnBrk="0">
              <a:defRPr lang="fr-FR" sz="1600"/>
            </a:lvl8pPr>
            <a:lvl9pPr latinLnBrk="0">
              <a:defRPr lang="fr-FR" sz="1600"/>
            </a:lvl9p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7" name="Espace réservé de la date 6"/>
          <p:cNvSpPr>
            <a:spLocks noGrp="1"/>
          </p:cNvSpPr>
          <p:nvPr>
            <p:ph type="dt" sz="half" idx="10"/>
          </p:nvPr>
        </p:nvSpPr>
        <p:spPr/>
        <p:txBody>
          <a:bodyPr/>
          <a:lstStyle/>
          <a:p>
            <a:fld id="{CE1DA07A-9201-4B4B-BAF2-015AFA30F520}" type="datetime1">
              <a:rPr lang="fr-FR"/>
              <a:t>11/12/2018</a:t>
            </a:fld>
            <a:endParaRPr lang="fr-FR" dirty="0"/>
          </a:p>
        </p:txBody>
      </p:sp>
      <p:sp>
        <p:nvSpPr>
          <p:cNvPr id="8" name="Espace réservé du pied de page 7"/>
          <p:cNvSpPr>
            <a:spLocks noGrp="1"/>
          </p:cNvSpPr>
          <p:nvPr>
            <p:ph type="ftr" sz="quarter" idx="11"/>
          </p:nvPr>
        </p:nvSpPr>
        <p:spPr/>
        <p:txBody>
          <a:bodyPr/>
          <a:lstStyle/>
          <a:p>
            <a:endParaRPr lang="fr-FR" dirty="0"/>
          </a:p>
        </p:txBody>
      </p:sp>
      <p:sp>
        <p:nvSpPr>
          <p:cNvPr id="9" name="Espace réservé du numéro de diapositive 8"/>
          <p:cNvSpPr>
            <a:spLocks noGrp="1"/>
          </p:cNvSpPr>
          <p:nvPr>
            <p:ph type="sldNum" sz="quarter" idx="12"/>
          </p:nvPr>
        </p:nvSpPr>
        <p:spPr/>
        <p:txBody>
          <a:bodyPr/>
          <a:lstStyle/>
          <a:p>
            <a:fld id="{4FAB73BC-B049-4115-A692-8D63A059BFB8}" type="slidenum">
              <a:rPr lang="fr-FR" smtClean="0"/>
              <a:t>‹N°›</a:t>
            </a:fld>
            <a:endParaRPr lang="fr-FR" dirty="0"/>
          </a:p>
        </p:txBody>
      </p:sp>
      <p:sp>
        <p:nvSpPr>
          <p:cNvPr id="10" name="Titre 9"/>
          <p:cNvSpPr>
            <a:spLocks noGrp="1"/>
          </p:cNvSpPr>
          <p:nvPr>
            <p:ph type="title"/>
          </p:nvPr>
        </p:nvSpPr>
        <p:spPr/>
        <p:txBody>
          <a:bodyPr/>
          <a:lstStyle/>
          <a:p>
            <a:r>
              <a:rPr lang="fr-FR" dirty="0"/>
              <a:t>Modifiez le style du titre</a:t>
            </a:r>
          </a:p>
        </p:txBody>
      </p:sp>
    </p:spTree>
    <p:extLst>
      <p:ext uri="{BB962C8B-B14F-4D97-AF65-F5344CB8AC3E}">
        <p14:creationId xmlns:p14="http://schemas.microsoft.com/office/powerpoint/2010/main" val="10723781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re seul">
    <p:spTree>
      <p:nvGrpSpPr>
        <p:cNvPr id="1" name=""/>
        <p:cNvGrpSpPr/>
        <p:nvPr/>
      </p:nvGrpSpPr>
      <p:grpSpPr>
        <a:xfrm>
          <a:off x="0" y="0"/>
          <a:ext cx="0" cy="0"/>
          <a:chOff x="0" y="0"/>
          <a:chExt cx="0" cy="0"/>
        </a:xfrm>
      </p:grpSpPr>
      <p:sp>
        <p:nvSpPr>
          <p:cNvPr id="3" name="Espace réservé de la date 2"/>
          <p:cNvSpPr>
            <a:spLocks noGrp="1"/>
          </p:cNvSpPr>
          <p:nvPr>
            <p:ph type="dt" sz="half" idx="10"/>
          </p:nvPr>
        </p:nvSpPr>
        <p:spPr/>
        <p:txBody>
          <a:bodyPr/>
          <a:lstStyle/>
          <a:p>
            <a:fld id="{73D7E00A-486F-4252-8B1D-E32645521F49}" type="datetime1">
              <a:rPr lang="fr-FR"/>
              <a:t>11/12/2018</a:t>
            </a:fld>
            <a:endParaRPr lang="fr-FR" dirty="0"/>
          </a:p>
        </p:txBody>
      </p:sp>
      <p:sp>
        <p:nvSpPr>
          <p:cNvPr id="4" name="Espace réservé du pied de page 3"/>
          <p:cNvSpPr>
            <a:spLocks noGrp="1"/>
          </p:cNvSpPr>
          <p:nvPr>
            <p:ph type="ftr" sz="quarter" idx="11"/>
          </p:nvPr>
        </p:nvSpPr>
        <p:spPr/>
        <p:txBody>
          <a:bodyPr/>
          <a:lstStyle/>
          <a:p>
            <a:endParaRPr lang="fr-FR" dirty="0"/>
          </a:p>
        </p:txBody>
      </p:sp>
      <p:sp>
        <p:nvSpPr>
          <p:cNvPr id="5" name="Espace réservé du numéro de diapositive 4"/>
          <p:cNvSpPr>
            <a:spLocks noGrp="1"/>
          </p:cNvSpPr>
          <p:nvPr>
            <p:ph type="sldNum" sz="quarter" idx="12"/>
          </p:nvPr>
        </p:nvSpPr>
        <p:spPr/>
        <p:txBody>
          <a:bodyPr/>
          <a:lstStyle/>
          <a:p>
            <a:fld id="{4FAB73BC-B049-4115-A692-8D63A059BFB8}" type="slidenum">
              <a:rPr lang="fr-FR" smtClean="0"/>
              <a:t>‹N°›</a:t>
            </a:fld>
            <a:endParaRPr lang="fr-FR" dirty="0"/>
          </a:p>
        </p:txBody>
      </p:sp>
      <p:sp>
        <p:nvSpPr>
          <p:cNvPr id="6" name="Titre 5"/>
          <p:cNvSpPr>
            <a:spLocks noGrp="1"/>
          </p:cNvSpPr>
          <p:nvPr>
            <p:ph type="title"/>
          </p:nvPr>
        </p:nvSpPr>
        <p:spPr/>
        <p:txBody>
          <a:bodyPr/>
          <a:lstStyle/>
          <a:p>
            <a:r>
              <a:rPr lang="fr-FR" dirty="0"/>
              <a:t>Modifiez le style du titre</a:t>
            </a:r>
          </a:p>
        </p:txBody>
      </p:sp>
    </p:spTree>
    <p:extLst>
      <p:ext uri="{BB962C8B-B14F-4D97-AF65-F5344CB8AC3E}">
        <p14:creationId xmlns:p14="http://schemas.microsoft.com/office/powerpoint/2010/main" val="36818866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8DDF5F92-E675-4B36-9A60-69A962A68675}" type="datetime1">
              <a:rPr lang="fr-FR"/>
              <a:t>11/12/2018</a:t>
            </a:fld>
            <a:endParaRPr lang="fr-FR" dirty="0"/>
          </a:p>
        </p:txBody>
      </p:sp>
      <p:sp>
        <p:nvSpPr>
          <p:cNvPr id="3" name="Espace réservé du pied de page 2"/>
          <p:cNvSpPr>
            <a:spLocks noGrp="1"/>
          </p:cNvSpPr>
          <p:nvPr>
            <p:ph type="ftr" sz="quarter" idx="11"/>
          </p:nvPr>
        </p:nvSpPr>
        <p:spPr/>
        <p:txBody>
          <a:bodyPr/>
          <a:lstStyle/>
          <a:p>
            <a:endParaRPr lang="fr-FR" dirty="0"/>
          </a:p>
        </p:txBody>
      </p:sp>
      <p:sp>
        <p:nvSpPr>
          <p:cNvPr id="4" name="Espace réservé du numéro de diapositive 3"/>
          <p:cNvSpPr>
            <a:spLocks noGrp="1"/>
          </p:cNvSpPr>
          <p:nvPr>
            <p:ph type="sldNum" sz="quarter" idx="12"/>
          </p:nvPr>
        </p:nvSpPr>
        <p:spPr/>
        <p:txBody>
          <a:bodyPr/>
          <a:lstStyle/>
          <a:p>
            <a:fld id="{4FAB73BC-B049-4115-A692-8D63A059BFB8}" type="slidenum">
              <a:rPr lang="fr-FR" smtClean="0"/>
              <a:t>‹N°›</a:t>
            </a:fld>
            <a:endParaRPr lang="fr-FR" dirty="0"/>
          </a:p>
        </p:txBody>
      </p:sp>
    </p:spTree>
    <p:extLst>
      <p:ext uri="{BB962C8B-B14F-4D97-AF65-F5344CB8AC3E}">
        <p14:creationId xmlns:p14="http://schemas.microsoft.com/office/powerpoint/2010/main" val="4922624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41248" y="457200"/>
            <a:ext cx="3931920" cy="1600197"/>
          </a:xfrm>
        </p:spPr>
        <p:txBody>
          <a:bodyPr anchor="b">
            <a:normAutofit/>
          </a:bodyPr>
          <a:lstStyle>
            <a:lvl1pPr latinLnBrk="0">
              <a:defRPr lang="fr-FR" sz="3200" b="0"/>
            </a:lvl1pPr>
          </a:lstStyle>
          <a:p>
            <a:r>
              <a:rPr lang="fr-FR" dirty="0"/>
              <a:t>Modifiez le style du titre</a:t>
            </a:r>
          </a:p>
        </p:txBody>
      </p:sp>
      <p:sp>
        <p:nvSpPr>
          <p:cNvPr id="3" name="Emplacement réservé de contenu 2"/>
          <p:cNvSpPr>
            <a:spLocks noGrp="1"/>
          </p:cNvSpPr>
          <p:nvPr>
            <p:ph idx="1"/>
          </p:nvPr>
        </p:nvSpPr>
        <p:spPr>
          <a:xfrm>
            <a:off x="5181600" y="990600"/>
            <a:ext cx="6039484" cy="4876800"/>
          </a:xfrm>
        </p:spPr>
        <p:txBody>
          <a:bodyPr/>
          <a:lstStyle>
            <a:lvl1pPr latinLnBrk="0">
              <a:defRPr lang="fr-FR" sz="3200"/>
            </a:lvl1pPr>
            <a:lvl2pPr latinLnBrk="0">
              <a:defRPr lang="fr-FR" sz="2800"/>
            </a:lvl2pPr>
            <a:lvl3pPr latinLnBrk="0">
              <a:defRPr lang="fr-FR" sz="2400"/>
            </a:lvl3pPr>
            <a:lvl4pPr latinLnBrk="0">
              <a:defRPr lang="fr-FR" sz="2000"/>
            </a:lvl4pPr>
            <a:lvl5pPr latinLnBrk="0">
              <a:defRPr lang="fr-FR" sz="2000"/>
            </a:lvl5pPr>
            <a:lvl6pPr latinLnBrk="0">
              <a:defRPr lang="fr-FR" sz="2000"/>
            </a:lvl6pPr>
            <a:lvl7pPr latinLnBrk="0">
              <a:defRPr lang="fr-FR" sz="2000"/>
            </a:lvl7pPr>
            <a:lvl8pPr latinLnBrk="0">
              <a:defRPr lang="fr-FR" sz="2000"/>
            </a:lvl8pPr>
            <a:lvl9pPr latinLnBrk="0">
              <a:defRPr lang="fr-FR" sz="2000"/>
            </a:lvl9p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u texte 3"/>
          <p:cNvSpPr>
            <a:spLocks noGrp="1"/>
          </p:cNvSpPr>
          <p:nvPr>
            <p:ph type="body" sz="half" idx="2"/>
          </p:nvPr>
        </p:nvSpPr>
        <p:spPr>
          <a:xfrm>
            <a:off x="841248" y="2057399"/>
            <a:ext cx="3931920" cy="3810001"/>
          </a:xfrm>
        </p:spPr>
        <p:txBody>
          <a:bodyPr>
            <a:normAutofit/>
          </a:bodyPr>
          <a:lstStyle>
            <a:lvl1pPr marL="0" indent="0" latinLnBrk="0">
              <a:lnSpc>
                <a:spcPct val="100000"/>
              </a:lnSpc>
              <a:buNone/>
              <a:defRPr lang="fr-FR" sz="1400"/>
            </a:lvl1pPr>
            <a:lvl2pPr marL="457200" indent="0" latinLnBrk="0">
              <a:buNone/>
              <a:defRPr lang="fr-FR" sz="1200"/>
            </a:lvl2pPr>
            <a:lvl3pPr marL="914400" indent="0" latinLnBrk="0">
              <a:buNone/>
              <a:defRPr lang="fr-FR" sz="1000"/>
            </a:lvl3pPr>
            <a:lvl4pPr marL="1371600" indent="0" latinLnBrk="0">
              <a:buNone/>
              <a:defRPr lang="fr-FR" sz="900"/>
            </a:lvl4pPr>
            <a:lvl5pPr marL="1828800" indent="0" latinLnBrk="0">
              <a:buNone/>
              <a:defRPr lang="fr-FR" sz="900"/>
            </a:lvl5pPr>
            <a:lvl6pPr marL="2286000" indent="0" latinLnBrk="0">
              <a:buNone/>
              <a:defRPr lang="fr-FR" sz="900"/>
            </a:lvl6pPr>
            <a:lvl7pPr marL="2743200" indent="0" latinLnBrk="0">
              <a:buNone/>
              <a:defRPr lang="fr-FR" sz="900"/>
            </a:lvl7pPr>
            <a:lvl8pPr marL="3200400" indent="0" latinLnBrk="0">
              <a:buNone/>
              <a:defRPr lang="fr-FR" sz="900"/>
            </a:lvl8pPr>
            <a:lvl9pPr marL="3657600" indent="0" latinLnBrk="0">
              <a:buNone/>
              <a:defRPr lang="fr-FR" sz="900"/>
            </a:lvl9pPr>
          </a:lstStyle>
          <a:p>
            <a:pPr lvl="0"/>
            <a:r>
              <a:rPr lang="fr-FR" dirty="0"/>
              <a:t>Modifiez les styles du texte du masque</a:t>
            </a:r>
          </a:p>
        </p:txBody>
      </p:sp>
      <p:sp>
        <p:nvSpPr>
          <p:cNvPr id="5" name="Espace réservé de la date 4"/>
          <p:cNvSpPr>
            <a:spLocks noGrp="1"/>
          </p:cNvSpPr>
          <p:nvPr>
            <p:ph type="dt" sz="half" idx="10"/>
          </p:nvPr>
        </p:nvSpPr>
        <p:spPr/>
        <p:txBody>
          <a:bodyPr/>
          <a:lstStyle/>
          <a:p>
            <a:fld id="{AF6E2C9B-5FA2-460D-9BE7-B0812FC2A6FF}" type="datetime1">
              <a:rPr lang="fr-FR"/>
              <a:t>11/12/2018</a:t>
            </a:fld>
            <a:endParaRPr lang="fr-FR" dirty="0"/>
          </a:p>
        </p:txBody>
      </p:sp>
      <p:sp>
        <p:nvSpPr>
          <p:cNvPr id="6" name="Espace réservé du pied de page 5"/>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p:txBody>
          <a:bodyPr/>
          <a:lstStyle/>
          <a:p>
            <a:fld id="{4FAB73BC-B049-4115-A692-8D63A059BFB8}" type="slidenum">
              <a:rPr lang="fr-FR" smtClean="0"/>
              <a:t>‹N°›</a:t>
            </a:fld>
            <a:endParaRPr lang="fr-FR" dirty="0"/>
          </a:p>
        </p:txBody>
      </p:sp>
    </p:spTree>
    <p:extLst>
      <p:ext uri="{BB962C8B-B14F-4D97-AF65-F5344CB8AC3E}">
        <p14:creationId xmlns:p14="http://schemas.microsoft.com/office/powerpoint/2010/main" val="14838976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41248" y="457200"/>
            <a:ext cx="3931920" cy="1600200"/>
          </a:xfrm>
        </p:spPr>
        <p:txBody>
          <a:bodyPr anchor="b">
            <a:normAutofit/>
          </a:bodyPr>
          <a:lstStyle>
            <a:lvl1pPr latinLnBrk="0">
              <a:defRPr lang="fr-FR" sz="3200" b="0"/>
            </a:lvl1pPr>
          </a:lstStyle>
          <a:p>
            <a:r>
              <a:rPr lang="fr-FR" dirty="0"/>
              <a:t>Modifiez le style du titre</a:t>
            </a:r>
          </a:p>
        </p:txBody>
      </p:sp>
      <p:sp>
        <p:nvSpPr>
          <p:cNvPr id="3" name="Espace réservé d’image 2"/>
          <p:cNvSpPr>
            <a:spLocks noGrp="1"/>
          </p:cNvSpPr>
          <p:nvPr>
            <p:ph type="pic" idx="1"/>
          </p:nvPr>
        </p:nvSpPr>
        <p:spPr>
          <a:xfrm>
            <a:off x="5181600" y="990600"/>
            <a:ext cx="6041136" cy="4876800"/>
          </a:xfrm>
        </p:spPr>
        <p:txBody>
          <a:bodyPr/>
          <a:lstStyle>
            <a:lvl1pPr marL="0" indent="0" latinLnBrk="0">
              <a:buNone/>
              <a:defRPr lang="fr-FR" sz="3200"/>
            </a:lvl1pPr>
            <a:lvl2pPr marL="457200" indent="0" latinLnBrk="0">
              <a:buNone/>
              <a:defRPr lang="fr-FR" sz="2800"/>
            </a:lvl2pPr>
            <a:lvl3pPr marL="914400" indent="0" latinLnBrk="0">
              <a:buNone/>
              <a:defRPr lang="fr-FR" sz="2400"/>
            </a:lvl3pPr>
            <a:lvl4pPr marL="1371600" indent="0" latinLnBrk="0">
              <a:buNone/>
              <a:defRPr lang="fr-FR" sz="2000"/>
            </a:lvl4pPr>
            <a:lvl5pPr marL="1828800" indent="0" latinLnBrk="0">
              <a:buNone/>
              <a:defRPr lang="fr-FR" sz="2000"/>
            </a:lvl5pPr>
            <a:lvl6pPr marL="2286000" indent="0" latinLnBrk="0">
              <a:buNone/>
              <a:defRPr lang="fr-FR" sz="2000"/>
            </a:lvl6pPr>
            <a:lvl7pPr marL="2743200" indent="0" latinLnBrk="0">
              <a:buNone/>
              <a:defRPr lang="fr-FR" sz="2000"/>
            </a:lvl7pPr>
            <a:lvl8pPr marL="3200400" indent="0" latinLnBrk="0">
              <a:buNone/>
              <a:defRPr lang="fr-FR" sz="2000"/>
            </a:lvl8pPr>
            <a:lvl9pPr marL="3657600" indent="0" latinLnBrk="0">
              <a:buNone/>
              <a:defRPr lang="fr-FR" sz="2000"/>
            </a:lvl9pPr>
          </a:lstStyle>
          <a:p>
            <a:r>
              <a:rPr lang="fr-FR" dirty="0"/>
              <a:t>Cliquez sur l’icône pour ajouter une image</a:t>
            </a:r>
          </a:p>
        </p:txBody>
      </p:sp>
      <p:sp>
        <p:nvSpPr>
          <p:cNvPr id="4" name="Espace réservé du texte 3"/>
          <p:cNvSpPr>
            <a:spLocks noGrp="1"/>
          </p:cNvSpPr>
          <p:nvPr>
            <p:ph type="body" sz="half" idx="2"/>
          </p:nvPr>
        </p:nvSpPr>
        <p:spPr>
          <a:xfrm>
            <a:off x="841248" y="2057400"/>
            <a:ext cx="3931920" cy="3810000"/>
          </a:xfrm>
        </p:spPr>
        <p:txBody>
          <a:bodyPr>
            <a:normAutofit/>
          </a:bodyPr>
          <a:lstStyle>
            <a:lvl1pPr marL="0" indent="0" latinLnBrk="0">
              <a:lnSpc>
                <a:spcPct val="100000"/>
              </a:lnSpc>
              <a:buNone/>
              <a:defRPr lang="fr-FR" sz="1400"/>
            </a:lvl1pPr>
            <a:lvl2pPr marL="457200" indent="0" latinLnBrk="0">
              <a:buNone/>
              <a:defRPr lang="fr-FR" sz="1200"/>
            </a:lvl2pPr>
            <a:lvl3pPr marL="914400" indent="0" latinLnBrk="0">
              <a:buNone/>
              <a:defRPr lang="fr-FR" sz="1000"/>
            </a:lvl3pPr>
            <a:lvl4pPr marL="1371600" indent="0" latinLnBrk="0">
              <a:buNone/>
              <a:defRPr lang="fr-FR" sz="900"/>
            </a:lvl4pPr>
            <a:lvl5pPr marL="1828800" indent="0" latinLnBrk="0">
              <a:buNone/>
              <a:defRPr lang="fr-FR" sz="900"/>
            </a:lvl5pPr>
            <a:lvl6pPr marL="2286000" indent="0" latinLnBrk="0">
              <a:buNone/>
              <a:defRPr lang="fr-FR" sz="900"/>
            </a:lvl6pPr>
            <a:lvl7pPr marL="2743200" indent="0" latinLnBrk="0">
              <a:buNone/>
              <a:defRPr lang="fr-FR" sz="900"/>
            </a:lvl7pPr>
            <a:lvl8pPr marL="3200400" indent="0" latinLnBrk="0">
              <a:buNone/>
              <a:defRPr lang="fr-FR" sz="900"/>
            </a:lvl8pPr>
            <a:lvl9pPr marL="3657600" indent="0" latinLnBrk="0">
              <a:buNone/>
              <a:defRPr lang="fr-FR" sz="900"/>
            </a:lvl9pPr>
          </a:lstStyle>
          <a:p>
            <a:pPr lvl="0"/>
            <a:r>
              <a:rPr lang="fr-FR" dirty="0"/>
              <a:t>Modifiez les styles du texte du masque</a:t>
            </a:r>
          </a:p>
        </p:txBody>
      </p:sp>
      <p:sp>
        <p:nvSpPr>
          <p:cNvPr id="5" name="Espace réservé de la date 4"/>
          <p:cNvSpPr>
            <a:spLocks noGrp="1"/>
          </p:cNvSpPr>
          <p:nvPr>
            <p:ph type="dt" sz="half" idx="10"/>
          </p:nvPr>
        </p:nvSpPr>
        <p:spPr/>
        <p:txBody>
          <a:bodyPr/>
          <a:lstStyle/>
          <a:p>
            <a:fld id="{1D374940-A916-4C8B-9648-02A2D3898F9E}" type="datetime1">
              <a:rPr lang="fr-FR"/>
              <a:t>11/12/2018</a:t>
            </a:fld>
            <a:endParaRPr lang="fr-FR" dirty="0"/>
          </a:p>
        </p:txBody>
      </p:sp>
      <p:sp>
        <p:nvSpPr>
          <p:cNvPr id="6" name="Espace réservé du pied de page 5"/>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p:txBody>
          <a:bodyPr/>
          <a:lstStyle/>
          <a:p>
            <a:fld id="{4FAB73BC-B049-4115-A692-8D63A059BFB8}" type="slidenum">
              <a:rPr lang="fr-FR" smtClean="0"/>
              <a:t>‹N°›</a:t>
            </a:fld>
            <a:endParaRPr lang="fr-FR" dirty="0"/>
          </a:p>
        </p:txBody>
      </p:sp>
    </p:spTree>
    <p:extLst>
      <p:ext uri="{BB962C8B-B14F-4D97-AF65-F5344CB8AC3E}">
        <p14:creationId xmlns:p14="http://schemas.microsoft.com/office/powerpoint/2010/main" val="42166151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45127" y="365760"/>
            <a:ext cx="10515600" cy="1325562"/>
          </a:xfrm>
          <a:prstGeom prst="rect">
            <a:avLst/>
          </a:prstGeom>
        </p:spPr>
        <p:txBody>
          <a:bodyPr vert="horz" lIns="91440" tIns="45720" rIns="91440" bIns="45720" rtlCol="0" anchor="ctr">
            <a:normAutofit/>
          </a:bodyPr>
          <a:lstStyle/>
          <a:p>
            <a:r>
              <a:rPr lang="fr-FR" dirty="0"/>
              <a:t>Modifiez le style du titre</a:t>
            </a:r>
          </a:p>
        </p:txBody>
      </p:sp>
      <p:sp>
        <p:nvSpPr>
          <p:cNvPr id="3" name="Espace réservé du texte 2"/>
          <p:cNvSpPr>
            <a:spLocks noGrp="1"/>
          </p:cNvSpPr>
          <p:nvPr>
            <p:ph type="body" idx="1"/>
          </p:nvPr>
        </p:nvSpPr>
        <p:spPr>
          <a:xfrm>
            <a:off x="845127" y="1828800"/>
            <a:ext cx="10515600" cy="4351337"/>
          </a:xfrm>
          <a:prstGeom prst="rect">
            <a:avLst/>
          </a:prstGeom>
        </p:spPr>
        <p:txBody>
          <a:bodyPr vert="horz" lIns="91440" tIns="45720" rIns="91440" bIns="45720" rtlCol="0">
            <a:normAutofit/>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latinLnBrk="0">
              <a:defRPr lang="fr-FR" sz="1100">
                <a:solidFill>
                  <a:schemeClr val="tx1">
                    <a:lumMod val="65000"/>
                    <a:lumOff val="35000"/>
                  </a:schemeClr>
                </a:solidFill>
              </a:defRPr>
            </a:lvl1pPr>
          </a:lstStyle>
          <a:p>
            <a:fld id="{5586B75A-687E-405C-8A0B-8D00578BA2C3}" type="datetime1">
              <a:rPr lang="fr-FR"/>
              <a:t>11/12/2018</a:t>
            </a:fld>
            <a:endParaRPr lang="fr-FR" dirty="0"/>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latinLnBrk="0">
              <a:defRPr lang="fr-FR" sz="1100">
                <a:solidFill>
                  <a:schemeClr val="tx1">
                    <a:lumMod val="65000"/>
                    <a:lumOff val="35000"/>
                  </a:schemeClr>
                </a:solidFill>
              </a:defRPr>
            </a:lvl1pPr>
          </a:lstStyle>
          <a:p>
            <a:endParaRPr lang="fr-FR" dirty="0"/>
          </a:p>
        </p:txBody>
      </p:sp>
      <p:sp>
        <p:nvSpPr>
          <p:cNvPr id="6" name="Espace réservé du numéro de diapositive 5"/>
          <p:cNvSpPr>
            <a:spLocks noGrp="1"/>
          </p:cNvSpPr>
          <p:nvPr>
            <p:ph type="sldNum" sz="quarter" idx="4"/>
          </p:nvPr>
        </p:nvSpPr>
        <p:spPr>
          <a:xfrm>
            <a:off x="8617527" y="6356350"/>
            <a:ext cx="2743200" cy="365125"/>
          </a:xfrm>
          <a:prstGeom prst="rect">
            <a:avLst/>
          </a:prstGeom>
        </p:spPr>
        <p:txBody>
          <a:bodyPr vert="horz" lIns="91440" tIns="45720" rIns="91440" bIns="45720" rtlCol="0" anchor="ctr"/>
          <a:lstStyle>
            <a:lvl1pPr algn="r" latinLnBrk="0">
              <a:defRPr lang="fr-FR" sz="1100">
                <a:solidFill>
                  <a:schemeClr val="tx1">
                    <a:tint val="75000"/>
                  </a:schemeClr>
                </a:solidFill>
              </a:defRPr>
            </a:lvl1pPr>
          </a:lstStyle>
          <a:p>
            <a:fld id="{4FAB73BC-B049-4115-A692-8D63A059BFB8}" type="slidenum">
              <a:rPr lang="fr-FR" smtClean="0"/>
              <a:t>‹N°›</a:t>
            </a:fld>
            <a:endParaRPr lang="fr-FR" dirty="0"/>
          </a:p>
        </p:txBody>
      </p:sp>
    </p:spTree>
    <p:extLst>
      <p:ext uri="{BB962C8B-B14F-4D97-AF65-F5344CB8AC3E}">
        <p14:creationId xmlns:p14="http://schemas.microsoft.com/office/powerpoint/2010/main" val="3877551537"/>
      </p:ext>
    </p:extLst>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lang="fr-F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SzPct val="80000"/>
        <a:buFont typeface="Arial" pitchFamily="34" charset="0"/>
        <a:buChar char="•"/>
        <a:defRPr lang="fr-F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SzPct val="80000"/>
        <a:buFont typeface="Arial" pitchFamily="34" charset="0"/>
        <a:buChar char="•"/>
        <a:defRPr lang="fr-F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SzPct val="80000"/>
        <a:buFont typeface="Arial" pitchFamily="34" charset="0"/>
        <a:buChar char="•"/>
        <a:defRPr lang="fr-F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SzPct val="80000"/>
        <a:buFont typeface="Arial" pitchFamily="34" charset="0"/>
        <a:buChar char="•"/>
        <a:defRPr lang="fr-F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SzPct val="80000"/>
        <a:buFont typeface="Arial" pitchFamily="34" charset="0"/>
        <a:buChar char="•"/>
        <a:defRPr lang="fr-F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lang="fr-F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lang="fr-F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lang="fr-F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lang="fr-FR" sz="2000" kern="1200">
          <a:solidFill>
            <a:schemeClr val="tx1"/>
          </a:solidFill>
          <a:latin typeface="+mn-lt"/>
          <a:ea typeface="+mn-ea"/>
          <a:cs typeface="+mn-cs"/>
        </a:defRPr>
      </a:lvl9pPr>
    </p:bodyStyle>
    <p:otherStyle>
      <a:defPPr>
        <a:defRPr lang="fr-FR"/>
      </a:defPPr>
      <a:lvl1pPr marL="0" algn="l" defTabSz="914400" rtl="0" eaLnBrk="1" latinLnBrk="0" hangingPunct="1">
        <a:defRPr lang="fr-FR" sz="1800" kern="1200">
          <a:solidFill>
            <a:schemeClr val="tx1"/>
          </a:solidFill>
          <a:latin typeface="+mn-lt"/>
          <a:ea typeface="+mn-ea"/>
          <a:cs typeface="+mn-cs"/>
        </a:defRPr>
      </a:lvl1pPr>
      <a:lvl2pPr marL="457200" algn="l" defTabSz="914400" rtl="0" eaLnBrk="1" latinLnBrk="0" hangingPunct="1">
        <a:defRPr lang="fr-FR" sz="1800" kern="1200">
          <a:solidFill>
            <a:schemeClr val="tx1"/>
          </a:solidFill>
          <a:latin typeface="+mn-lt"/>
          <a:ea typeface="+mn-ea"/>
          <a:cs typeface="+mn-cs"/>
        </a:defRPr>
      </a:lvl2pPr>
      <a:lvl3pPr marL="914400" algn="l" defTabSz="914400" rtl="0" eaLnBrk="1" latinLnBrk="0" hangingPunct="1">
        <a:defRPr lang="fr-FR" sz="1800" kern="1200">
          <a:solidFill>
            <a:schemeClr val="tx1"/>
          </a:solidFill>
          <a:latin typeface="+mn-lt"/>
          <a:ea typeface="+mn-ea"/>
          <a:cs typeface="+mn-cs"/>
        </a:defRPr>
      </a:lvl3pPr>
      <a:lvl4pPr marL="1371600" algn="l" defTabSz="914400" rtl="0" eaLnBrk="1" latinLnBrk="0" hangingPunct="1">
        <a:defRPr lang="fr-FR" sz="1800" kern="1200">
          <a:solidFill>
            <a:schemeClr val="tx1"/>
          </a:solidFill>
          <a:latin typeface="+mn-lt"/>
          <a:ea typeface="+mn-ea"/>
          <a:cs typeface="+mn-cs"/>
        </a:defRPr>
      </a:lvl4pPr>
      <a:lvl5pPr marL="1828800" algn="l" defTabSz="914400" rtl="0" eaLnBrk="1" latinLnBrk="0" hangingPunct="1">
        <a:defRPr lang="fr-FR" sz="1800" kern="1200">
          <a:solidFill>
            <a:schemeClr val="tx1"/>
          </a:solidFill>
          <a:latin typeface="+mn-lt"/>
          <a:ea typeface="+mn-ea"/>
          <a:cs typeface="+mn-cs"/>
        </a:defRPr>
      </a:lvl5pPr>
      <a:lvl6pPr marL="2286000" algn="l" defTabSz="914400" rtl="0" eaLnBrk="1" latinLnBrk="0" hangingPunct="1">
        <a:defRPr lang="fr-FR" sz="1800" kern="1200">
          <a:solidFill>
            <a:schemeClr val="tx1"/>
          </a:solidFill>
          <a:latin typeface="+mn-lt"/>
          <a:ea typeface="+mn-ea"/>
          <a:cs typeface="+mn-cs"/>
        </a:defRPr>
      </a:lvl6pPr>
      <a:lvl7pPr marL="2743200" algn="l" defTabSz="914400" rtl="0" eaLnBrk="1" latinLnBrk="0" hangingPunct="1">
        <a:defRPr lang="fr-FR" sz="1800" kern="1200">
          <a:solidFill>
            <a:schemeClr val="tx1"/>
          </a:solidFill>
          <a:latin typeface="+mn-lt"/>
          <a:ea typeface="+mn-ea"/>
          <a:cs typeface="+mn-cs"/>
        </a:defRPr>
      </a:lvl7pPr>
      <a:lvl8pPr marL="3200400" algn="l" defTabSz="914400" rtl="0" eaLnBrk="1" latinLnBrk="0" hangingPunct="1">
        <a:defRPr lang="fr-FR" sz="1800" kern="1200">
          <a:solidFill>
            <a:schemeClr val="tx1"/>
          </a:solidFill>
          <a:latin typeface="+mn-lt"/>
          <a:ea typeface="+mn-ea"/>
          <a:cs typeface="+mn-cs"/>
        </a:defRPr>
      </a:lvl8pPr>
      <a:lvl9pPr marL="3657600" algn="l" defTabSz="914400" rtl="0" eaLnBrk="1" latinLnBrk="0" hangingPunct="1">
        <a:defRPr lang="fr-F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png"/><Relationship Id="rId7" Type="http://schemas.openxmlformats.org/officeDocument/2006/relationships/diagramColors" Target="../diagrams/colors1.xm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3.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2.png"/><Relationship Id="rId7" Type="http://schemas.openxmlformats.org/officeDocument/2006/relationships/diagramColors" Target="../diagrams/colors2.xm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155EBD57-2F14-4128-A4CC-E9B16C61A97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29192" b="33459"/>
          <a:stretch>
            <a:fillRect/>
          </a:stretch>
        </p:blipFill>
        <p:spPr bwMode="auto">
          <a:xfrm>
            <a:off x="2118" y="-27518"/>
            <a:ext cx="1424516" cy="2330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Picture 2">
            <a:extLst>
              <a:ext uri="{FF2B5EF4-FFF2-40B4-BE49-F238E27FC236}">
                <a16:creationId xmlns:a16="http://schemas.microsoft.com/office/drawing/2014/main" id="{ACEE8E36-A919-466A-BAB2-D97A2202653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29192" b="33459"/>
          <a:stretch>
            <a:fillRect/>
          </a:stretch>
        </p:blipFill>
        <p:spPr bwMode="auto">
          <a:xfrm>
            <a:off x="0" y="1879600"/>
            <a:ext cx="1424517" cy="497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3" name="Picture 2">
            <a:extLst>
              <a:ext uri="{FF2B5EF4-FFF2-40B4-BE49-F238E27FC236}">
                <a16:creationId xmlns:a16="http://schemas.microsoft.com/office/drawing/2014/main" id="{A7B50673-E8BC-447D-9D65-02157183CED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70821" t="32487" b="5627"/>
          <a:stretch>
            <a:fillRect/>
          </a:stretch>
        </p:blipFill>
        <p:spPr bwMode="auto">
          <a:xfrm>
            <a:off x="-33040" y="4947213"/>
            <a:ext cx="1424517" cy="690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6" name="ZoneTexte 3">
            <a:extLst>
              <a:ext uri="{FF2B5EF4-FFF2-40B4-BE49-F238E27FC236}">
                <a16:creationId xmlns:a16="http://schemas.microsoft.com/office/drawing/2014/main" id="{2D745E84-E8AB-4233-A97B-905F9C85B308}"/>
              </a:ext>
            </a:extLst>
          </p:cNvPr>
          <p:cNvSpPr txBox="1">
            <a:spLocks noChangeArrowheads="1"/>
          </p:cNvSpPr>
          <p:nvPr/>
        </p:nvSpPr>
        <p:spPr bwMode="auto">
          <a:xfrm>
            <a:off x="1422401" y="2311967"/>
            <a:ext cx="10591104"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fr-FR" altLang="fr-FR" sz="6000" dirty="0">
                <a:latin typeface="Arial" panose="020B0604020202020204" pitchFamily="34" charset="0"/>
              </a:rPr>
              <a:t>Aide à la décision : Certifications d’étapes du Workflow </a:t>
            </a:r>
          </a:p>
          <a:p>
            <a:pPr algn="ctr" eaLnBrk="1" hangingPunct="1">
              <a:spcBef>
                <a:spcPct val="0"/>
              </a:spcBef>
              <a:buFontTx/>
              <a:buNone/>
            </a:pPr>
            <a:r>
              <a:rPr lang="fr-FR" altLang="fr-FR" sz="6000" dirty="0">
                <a:latin typeface="Arial" panose="020B0604020202020204" pitchFamily="34" charset="0"/>
              </a:rPr>
              <a:t>des commandes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7C41B25B-403B-4617-A85B-E2A690810DC0}"/>
              </a:ext>
            </a:extLst>
          </p:cNvPr>
          <p:cNvSpPr txBox="1"/>
          <p:nvPr/>
        </p:nvSpPr>
        <p:spPr>
          <a:xfrm>
            <a:off x="1046922" y="265646"/>
            <a:ext cx="10098155" cy="584775"/>
          </a:xfrm>
          <a:prstGeom prst="rect">
            <a:avLst/>
          </a:prstGeom>
          <a:noFill/>
        </p:spPr>
        <p:txBody>
          <a:bodyPr wrap="square" rtlCol="0">
            <a:spAutoFit/>
          </a:bodyPr>
          <a:lstStyle/>
          <a:p>
            <a:pPr algn="ctr"/>
            <a:r>
              <a:rPr lang="fr-FR" sz="3200" b="1" dirty="0">
                <a:latin typeface="Arial" panose="020B0604020202020204" pitchFamily="34" charset="0"/>
                <a:cs typeface="Arial" panose="020B0604020202020204" pitchFamily="34" charset="0"/>
              </a:rPr>
              <a:t> CERTIFICATIONS RELATIVES A LA COMMANDE</a:t>
            </a:r>
          </a:p>
        </p:txBody>
      </p:sp>
      <p:sp>
        <p:nvSpPr>
          <p:cNvPr id="5" name="ZoneTexte 4">
            <a:extLst>
              <a:ext uri="{FF2B5EF4-FFF2-40B4-BE49-F238E27FC236}">
                <a16:creationId xmlns:a16="http://schemas.microsoft.com/office/drawing/2014/main" id="{BCD8E683-0FB2-436A-930F-C8A5DBBFA738}"/>
              </a:ext>
            </a:extLst>
          </p:cNvPr>
          <p:cNvSpPr txBox="1"/>
          <p:nvPr/>
        </p:nvSpPr>
        <p:spPr>
          <a:xfrm>
            <a:off x="1048811" y="1540615"/>
            <a:ext cx="10270435" cy="3816429"/>
          </a:xfrm>
          <a:prstGeom prst="rect">
            <a:avLst/>
          </a:prstGeom>
          <a:noFill/>
        </p:spPr>
        <p:txBody>
          <a:bodyPr wrap="square" rtlCol="0">
            <a:spAutoFit/>
          </a:bodyPr>
          <a:lstStyle/>
          <a:p>
            <a:pPr lvl="0"/>
            <a:r>
              <a:rPr lang="fr-FR" sz="2800" b="1" dirty="0">
                <a:solidFill>
                  <a:prstClr val="black"/>
                </a:solidFill>
                <a:latin typeface="Arial" panose="020B0604020202020204" pitchFamily="34" charset="0"/>
                <a:cs typeface="Arial" panose="020B0604020202020204" pitchFamily="34" charset="0"/>
              </a:rPr>
              <a:t>La mise en place d’un web service avec les fournisseurs</a:t>
            </a:r>
            <a:endParaRPr lang="fr-FR" sz="2800" dirty="0">
              <a:solidFill>
                <a:prstClr val="black"/>
              </a:solidFill>
              <a:latin typeface="Arial" panose="020B0604020202020204" pitchFamily="34" charset="0"/>
              <a:cs typeface="Arial" panose="020B0604020202020204" pitchFamily="34" charset="0"/>
            </a:endParaRPr>
          </a:p>
          <a:p>
            <a:pPr lvl="0"/>
            <a:r>
              <a:rPr lang="fr-FR" sz="2800" dirty="0">
                <a:solidFill>
                  <a:prstClr val="black"/>
                </a:solidFill>
                <a:latin typeface="Arial" panose="020B0604020202020204" pitchFamily="34" charset="0"/>
                <a:cs typeface="Arial" panose="020B0604020202020204" pitchFamily="34" charset="0"/>
              </a:rPr>
              <a:t>permettra d’automatiser les taches suivantes</a:t>
            </a:r>
            <a:endParaRPr lang="fr-FR" dirty="0"/>
          </a:p>
          <a:p>
            <a:pPr marL="457200" indent="-457200">
              <a:buFont typeface="Wingdings" panose="05000000000000000000" pitchFamily="2" charset="2"/>
              <a:buChar char="q"/>
            </a:pPr>
            <a:endParaRPr lang="fr-FR" dirty="0"/>
          </a:p>
          <a:p>
            <a:pPr marL="457200" indent="-457200">
              <a:buFont typeface="Wingdings" panose="05000000000000000000" pitchFamily="2" charset="2"/>
              <a:buChar char="q"/>
            </a:pPr>
            <a:r>
              <a:rPr lang="fr-FR" sz="2800" dirty="0">
                <a:latin typeface="Arial" panose="020B0604020202020204" pitchFamily="34" charset="0"/>
                <a:cs typeface="Arial" panose="020B0604020202020204" pitchFamily="34" charset="0"/>
              </a:rPr>
              <a:t>La certification d’authenticité du bon de commande</a:t>
            </a:r>
          </a:p>
          <a:p>
            <a:pPr marL="457200" indent="-457200">
              <a:buFont typeface="Wingdings" panose="05000000000000000000" pitchFamily="2" charset="2"/>
              <a:buChar char="q"/>
            </a:pPr>
            <a:r>
              <a:rPr lang="fr-FR" sz="2800" dirty="0">
                <a:latin typeface="Arial" panose="020B0604020202020204" pitchFamily="34" charset="0"/>
                <a:cs typeface="Arial" panose="020B0604020202020204" pitchFamily="34" charset="0"/>
              </a:rPr>
              <a:t>La certification du montant à mandater du bon de commande</a:t>
            </a:r>
          </a:p>
          <a:p>
            <a:pPr marL="457200" indent="-457200">
              <a:buFont typeface="Wingdings" panose="05000000000000000000" pitchFamily="2" charset="2"/>
              <a:buChar char="q"/>
            </a:pPr>
            <a:r>
              <a:rPr lang="fr-FR" sz="2800" dirty="0">
                <a:latin typeface="Arial" panose="020B0604020202020204" pitchFamily="34" charset="0"/>
                <a:cs typeface="Arial" panose="020B0604020202020204" pitchFamily="34" charset="0"/>
              </a:rPr>
              <a:t>La certification du compte de domiciliation du paiement  relatif à l’exécution du bon de commande </a:t>
            </a:r>
          </a:p>
          <a:p>
            <a:pPr marL="457200" indent="-457200">
              <a:buFont typeface="Wingdings" panose="05000000000000000000" pitchFamily="2" charset="2"/>
              <a:buChar char="q"/>
            </a:pPr>
            <a:r>
              <a:rPr lang="fr-FR" sz="2800" dirty="0">
                <a:latin typeface="Arial" panose="020B0604020202020204" pitchFamily="34" charset="0"/>
                <a:cs typeface="Arial" panose="020B0604020202020204" pitchFamily="34" charset="0"/>
              </a:rPr>
              <a:t>La certification du montant du reste à payer du bon de commande</a:t>
            </a:r>
          </a:p>
        </p:txBody>
      </p:sp>
      <p:cxnSp>
        <p:nvCxnSpPr>
          <p:cNvPr id="3" name="Connecteur droit 2">
            <a:extLst>
              <a:ext uri="{FF2B5EF4-FFF2-40B4-BE49-F238E27FC236}">
                <a16:creationId xmlns:a16="http://schemas.microsoft.com/office/drawing/2014/main" id="{29E235C9-0B17-4B55-86AE-9E1207E82B41}"/>
              </a:ext>
            </a:extLst>
          </p:cNvPr>
          <p:cNvCxnSpPr>
            <a:cxnSpLocks/>
          </p:cNvCxnSpPr>
          <p:nvPr/>
        </p:nvCxnSpPr>
        <p:spPr>
          <a:xfrm>
            <a:off x="583096" y="1007165"/>
            <a:ext cx="11330608"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71633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7C41B25B-403B-4617-A85B-E2A690810DC0}"/>
              </a:ext>
            </a:extLst>
          </p:cNvPr>
          <p:cNvSpPr txBox="1"/>
          <p:nvPr/>
        </p:nvSpPr>
        <p:spPr>
          <a:xfrm>
            <a:off x="1603513" y="251791"/>
            <a:ext cx="8812696" cy="584775"/>
          </a:xfrm>
          <a:prstGeom prst="rect">
            <a:avLst/>
          </a:prstGeom>
          <a:noFill/>
        </p:spPr>
        <p:txBody>
          <a:bodyPr wrap="square" rtlCol="0">
            <a:spAutoFit/>
          </a:bodyPr>
          <a:lstStyle/>
          <a:p>
            <a:pPr algn="ctr"/>
            <a:r>
              <a:rPr lang="fr-FR" sz="3200" b="1" dirty="0">
                <a:latin typeface="Arial" panose="020B0604020202020204" pitchFamily="34" charset="0"/>
                <a:cs typeface="Arial" panose="020B0604020202020204" pitchFamily="34" charset="0"/>
              </a:rPr>
              <a:t>Production documentaire- Etape commande</a:t>
            </a:r>
          </a:p>
        </p:txBody>
      </p:sp>
      <p:sp>
        <p:nvSpPr>
          <p:cNvPr id="5" name="ZoneTexte 4">
            <a:extLst>
              <a:ext uri="{FF2B5EF4-FFF2-40B4-BE49-F238E27FC236}">
                <a16:creationId xmlns:a16="http://schemas.microsoft.com/office/drawing/2014/main" id="{BCD8E683-0FB2-436A-930F-C8A5DBBFA738}"/>
              </a:ext>
            </a:extLst>
          </p:cNvPr>
          <p:cNvSpPr txBox="1"/>
          <p:nvPr/>
        </p:nvSpPr>
        <p:spPr>
          <a:xfrm>
            <a:off x="899652" y="1460081"/>
            <a:ext cx="10871434" cy="3539430"/>
          </a:xfrm>
          <a:prstGeom prst="rect">
            <a:avLst/>
          </a:prstGeom>
          <a:noFill/>
        </p:spPr>
        <p:txBody>
          <a:bodyPr wrap="square" rtlCol="0">
            <a:spAutoFit/>
          </a:bodyPr>
          <a:lstStyle/>
          <a:p>
            <a:endParaRPr lang="fr-FR" sz="2800" dirty="0">
              <a:latin typeface="Arial" panose="020B0604020202020204" pitchFamily="34" charset="0"/>
              <a:cs typeface="Arial" panose="020B0604020202020204" pitchFamily="34" charset="0"/>
            </a:endParaRPr>
          </a:p>
          <a:p>
            <a:pPr marL="457200" indent="-457200">
              <a:buFont typeface="Wingdings" panose="05000000000000000000" pitchFamily="2" charset="2"/>
              <a:buChar char="q"/>
            </a:pPr>
            <a:r>
              <a:rPr lang="fr-FR" sz="2800" dirty="0">
                <a:latin typeface="Arial" panose="020B0604020202020204" pitchFamily="34" charset="0"/>
                <a:cs typeface="Arial" panose="020B0604020202020204" pitchFamily="34" charset="0"/>
              </a:rPr>
              <a:t>Attestation de vérification de l’authenticité du bon de commande </a:t>
            </a:r>
          </a:p>
          <a:p>
            <a:pPr marL="457200" indent="-457200">
              <a:buFont typeface="Wingdings" panose="05000000000000000000" pitchFamily="2" charset="2"/>
              <a:buChar char="q"/>
            </a:pPr>
            <a:r>
              <a:rPr lang="fr-FR" sz="2800" dirty="0">
                <a:latin typeface="Arial" panose="020B0604020202020204" pitchFamily="34" charset="0"/>
                <a:cs typeface="Arial" panose="020B0604020202020204" pitchFamily="34" charset="0"/>
              </a:rPr>
              <a:t>Attestation de vérification du montant à mandater du bon de commande </a:t>
            </a:r>
          </a:p>
          <a:p>
            <a:pPr marL="457200" indent="-457200">
              <a:buFont typeface="Wingdings" panose="05000000000000000000" pitchFamily="2" charset="2"/>
              <a:buChar char="q"/>
            </a:pPr>
            <a:r>
              <a:rPr lang="fr-FR" sz="2800" dirty="0">
                <a:latin typeface="Arial" panose="020B0604020202020204" pitchFamily="34" charset="0"/>
                <a:cs typeface="Arial" panose="020B0604020202020204" pitchFamily="34" charset="0"/>
              </a:rPr>
              <a:t>Attestation de vérification du titulaire du compte de domiciliation du paiement  relatif à l’exécution du bon de commande </a:t>
            </a:r>
          </a:p>
          <a:p>
            <a:pPr marL="457200" indent="-457200">
              <a:buFont typeface="Wingdings" panose="05000000000000000000" pitchFamily="2" charset="2"/>
              <a:buChar char="q"/>
            </a:pPr>
            <a:r>
              <a:rPr lang="fr-FR" sz="2800" dirty="0">
                <a:latin typeface="Arial" panose="020B0604020202020204" pitchFamily="34" charset="0"/>
                <a:cs typeface="Arial" panose="020B0604020202020204" pitchFamily="34" charset="0"/>
              </a:rPr>
              <a:t>Attestation de vérification du montant du reste à payer du bon de commande</a:t>
            </a:r>
          </a:p>
        </p:txBody>
      </p:sp>
      <p:cxnSp>
        <p:nvCxnSpPr>
          <p:cNvPr id="3" name="Connecteur droit 2">
            <a:extLst>
              <a:ext uri="{FF2B5EF4-FFF2-40B4-BE49-F238E27FC236}">
                <a16:creationId xmlns:a16="http://schemas.microsoft.com/office/drawing/2014/main" id="{29E235C9-0B17-4B55-86AE-9E1207E82B41}"/>
              </a:ext>
            </a:extLst>
          </p:cNvPr>
          <p:cNvCxnSpPr>
            <a:cxnSpLocks/>
          </p:cNvCxnSpPr>
          <p:nvPr/>
        </p:nvCxnSpPr>
        <p:spPr>
          <a:xfrm>
            <a:off x="228601" y="1329009"/>
            <a:ext cx="11330608"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84626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7C41B25B-403B-4617-A85B-E2A690810DC0}"/>
              </a:ext>
            </a:extLst>
          </p:cNvPr>
          <p:cNvSpPr txBox="1"/>
          <p:nvPr/>
        </p:nvSpPr>
        <p:spPr>
          <a:xfrm>
            <a:off x="1548095" y="265646"/>
            <a:ext cx="8812696" cy="584775"/>
          </a:xfrm>
          <a:prstGeom prst="rect">
            <a:avLst/>
          </a:prstGeom>
          <a:noFill/>
        </p:spPr>
        <p:txBody>
          <a:bodyPr wrap="square" rtlCol="0">
            <a:spAutoFit/>
          </a:bodyPr>
          <a:lstStyle/>
          <a:p>
            <a:pPr algn="ctr"/>
            <a:r>
              <a:rPr lang="fr-FR" sz="3200" b="1" dirty="0">
                <a:latin typeface="Arial" panose="020B0604020202020204" pitchFamily="34" charset="0"/>
                <a:cs typeface="Arial" panose="020B0604020202020204" pitchFamily="34" charset="0"/>
              </a:rPr>
              <a:t> PROCESSUS DE SUIVI DES TRAVAUX</a:t>
            </a:r>
          </a:p>
        </p:txBody>
      </p:sp>
      <p:sp>
        <p:nvSpPr>
          <p:cNvPr id="5" name="ZoneTexte 4">
            <a:extLst>
              <a:ext uri="{FF2B5EF4-FFF2-40B4-BE49-F238E27FC236}">
                <a16:creationId xmlns:a16="http://schemas.microsoft.com/office/drawing/2014/main" id="{BCD8E683-0FB2-436A-930F-C8A5DBBFA738}"/>
              </a:ext>
            </a:extLst>
          </p:cNvPr>
          <p:cNvSpPr txBox="1"/>
          <p:nvPr/>
        </p:nvSpPr>
        <p:spPr>
          <a:xfrm>
            <a:off x="874643" y="1177765"/>
            <a:ext cx="10270435" cy="4370427"/>
          </a:xfrm>
          <a:prstGeom prst="rect">
            <a:avLst/>
          </a:prstGeom>
          <a:noFill/>
        </p:spPr>
        <p:txBody>
          <a:bodyPr wrap="square" rtlCol="0">
            <a:spAutoFit/>
          </a:bodyPr>
          <a:lstStyle/>
          <a:p>
            <a:endParaRPr lang="fr-FR" dirty="0"/>
          </a:p>
          <a:p>
            <a:pPr marL="457200" indent="-457200">
              <a:buFont typeface="Wingdings" panose="05000000000000000000" pitchFamily="2" charset="2"/>
              <a:buChar char="q"/>
            </a:pPr>
            <a:endParaRPr lang="fr-FR" dirty="0"/>
          </a:p>
          <a:p>
            <a:pPr marL="457200" indent="-457200">
              <a:buFont typeface="Wingdings" panose="05000000000000000000" pitchFamily="2" charset="2"/>
              <a:buChar char="q"/>
            </a:pPr>
            <a:r>
              <a:rPr lang="fr-FR" sz="2800" dirty="0">
                <a:latin typeface="Arial" panose="020B0604020202020204" pitchFamily="34" charset="0"/>
                <a:cs typeface="Arial" panose="020B0604020202020204" pitchFamily="34" charset="0"/>
              </a:rPr>
              <a:t>La commission de suivi des travaux est convoquée après vérification de la conformité de son statut fiscal</a:t>
            </a:r>
          </a:p>
          <a:p>
            <a:pPr marL="457200" indent="-457200">
              <a:buFont typeface="Wingdings" panose="05000000000000000000" pitchFamily="2" charset="2"/>
              <a:buChar char="q"/>
            </a:pPr>
            <a:r>
              <a:rPr lang="fr-FR" sz="2800" dirty="0">
                <a:latin typeface="Arial" panose="020B0604020202020204" pitchFamily="34" charset="0"/>
                <a:cs typeface="Arial" panose="020B0604020202020204" pitchFamily="34" charset="0"/>
              </a:rPr>
              <a:t>Une procédure de certification d’authenticité de l’état d’avancement des travaux est mise à disposition de l’entreprise</a:t>
            </a:r>
          </a:p>
          <a:p>
            <a:pPr marL="457200" indent="-457200">
              <a:buFont typeface="Wingdings" panose="05000000000000000000" pitchFamily="2" charset="2"/>
              <a:buChar char="q"/>
            </a:pPr>
            <a:r>
              <a:rPr lang="fr-FR" sz="2800" dirty="0">
                <a:latin typeface="Arial" panose="020B0604020202020204" pitchFamily="34" charset="0"/>
                <a:cs typeface="Arial" panose="020B0604020202020204" pitchFamily="34" charset="0"/>
              </a:rPr>
              <a:t>L’attestation de vérification du statut </a:t>
            </a:r>
            <a:r>
              <a:rPr lang="fr-FR" sz="2800" b="1" i="1" dirty="0">
                <a:latin typeface="Arial" panose="020B0604020202020204" pitchFamily="34" charset="0"/>
                <a:cs typeface="Arial" panose="020B0604020202020204" pitchFamily="34" charset="0"/>
              </a:rPr>
              <a:t>à ce stade </a:t>
            </a:r>
            <a:r>
              <a:rPr lang="fr-FR" sz="2800" dirty="0">
                <a:latin typeface="Arial" panose="020B0604020202020204" pitchFamily="34" charset="0"/>
                <a:cs typeface="Arial" panose="020B0604020202020204" pitchFamily="34" charset="0"/>
              </a:rPr>
              <a:t>(reposant sur les critères NIU et ANR) est jointe à la copie du bon de commande pour archivage </a:t>
            </a:r>
          </a:p>
          <a:p>
            <a:endParaRPr lang="fr-FR" dirty="0"/>
          </a:p>
        </p:txBody>
      </p:sp>
      <p:cxnSp>
        <p:nvCxnSpPr>
          <p:cNvPr id="3" name="Connecteur droit 2">
            <a:extLst>
              <a:ext uri="{FF2B5EF4-FFF2-40B4-BE49-F238E27FC236}">
                <a16:creationId xmlns:a16="http://schemas.microsoft.com/office/drawing/2014/main" id="{29E235C9-0B17-4B55-86AE-9E1207E82B41}"/>
              </a:ext>
            </a:extLst>
          </p:cNvPr>
          <p:cNvCxnSpPr>
            <a:cxnSpLocks/>
          </p:cNvCxnSpPr>
          <p:nvPr/>
        </p:nvCxnSpPr>
        <p:spPr>
          <a:xfrm>
            <a:off x="583096" y="1007165"/>
            <a:ext cx="11330608"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339700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7C41B25B-403B-4617-A85B-E2A690810DC0}"/>
              </a:ext>
            </a:extLst>
          </p:cNvPr>
          <p:cNvSpPr txBox="1"/>
          <p:nvPr/>
        </p:nvSpPr>
        <p:spPr>
          <a:xfrm>
            <a:off x="278296" y="265646"/>
            <a:ext cx="11434733" cy="584775"/>
          </a:xfrm>
          <a:prstGeom prst="rect">
            <a:avLst/>
          </a:prstGeom>
          <a:noFill/>
        </p:spPr>
        <p:txBody>
          <a:bodyPr wrap="square" rtlCol="0">
            <a:spAutoFit/>
          </a:bodyPr>
          <a:lstStyle/>
          <a:p>
            <a:pPr algn="ctr"/>
            <a:r>
              <a:rPr lang="fr-FR" sz="3200" b="1" dirty="0">
                <a:latin typeface="Arial" panose="020B0604020202020204" pitchFamily="34" charset="0"/>
                <a:cs typeface="Arial" panose="020B0604020202020204" pitchFamily="34" charset="0"/>
              </a:rPr>
              <a:t> CERTIFICATIONS RELATIVES AU SUIVI DES TRAVAUX</a:t>
            </a:r>
          </a:p>
        </p:txBody>
      </p:sp>
      <p:sp>
        <p:nvSpPr>
          <p:cNvPr id="5" name="ZoneTexte 4">
            <a:extLst>
              <a:ext uri="{FF2B5EF4-FFF2-40B4-BE49-F238E27FC236}">
                <a16:creationId xmlns:a16="http://schemas.microsoft.com/office/drawing/2014/main" id="{BCD8E683-0FB2-436A-930F-C8A5DBBFA738}"/>
              </a:ext>
            </a:extLst>
          </p:cNvPr>
          <p:cNvSpPr txBox="1"/>
          <p:nvPr/>
        </p:nvSpPr>
        <p:spPr>
          <a:xfrm>
            <a:off x="583096" y="1177765"/>
            <a:ext cx="10781589" cy="5232202"/>
          </a:xfrm>
          <a:prstGeom prst="rect">
            <a:avLst/>
          </a:prstGeom>
          <a:noFill/>
        </p:spPr>
        <p:txBody>
          <a:bodyPr wrap="square" rtlCol="0">
            <a:spAutoFit/>
          </a:bodyPr>
          <a:lstStyle/>
          <a:p>
            <a:pPr lvl="0"/>
            <a:r>
              <a:rPr lang="fr-FR" sz="2800" b="1" dirty="0">
                <a:solidFill>
                  <a:prstClr val="black"/>
                </a:solidFill>
                <a:latin typeface="Arial" panose="020B0604020202020204" pitchFamily="34" charset="0"/>
                <a:cs typeface="Arial" panose="020B0604020202020204" pitchFamily="34" charset="0"/>
              </a:rPr>
              <a:t>La mise en place d’un web service avec l’administration des douanes </a:t>
            </a:r>
            <a:r>
              <a:rPr lang="fr-FR" sz="2800" dirty="0">
                <a:solidFill>
                  <a:prstClr val="black"/>
                </a:solidFill>
                <a:latin typeface="Arial" panose="020B0604020202020204" pitchFamily="34" charset="0"/>
                <a:cs typeface="Arial" panose="020B0604020202020204" pitchFamily="34" charset="0"/>
              </a:rPr>
              <a:t>permettra d’automatiser les taches suivantes</a:t>
            </a:r>
            <a:endParaRPr lang="fr-FR" dirty="0">
              <a:solidFill>
                <a:prstClr val="black"/>
              </a:solidFill>
            </a:endParaRPr>
          </a:p>
          <a:p>
            <a:endParaRPr lang="fr-FR" dirty="0"/>
          </a:p>
          <a:p>
            <a:pPr marL="457200" indent="-457200">
              <a:buFont typeface="Wingdings" panose="05000000000000000000" pitchFamily="2" charset="2"/>
              <a:buChar char="q"/>
            </a:pPr>
            <a:endParaRPr lang="fr-FR" dirty="0"/>
          </a:p>
          <a:p>
            <a:pPr marL="457200" indent="-457200">
              <a:buFont typeface="Wingdings" panose="05000000000000000000" pitchFamily="2" charset="2"/>
              <a:buChar char="q"/>
            </a:pPr>
            <a:r>
              <a:rPr lang="fr-FR" sz="2800" dirty="0">
                <a:latin typeface="Arial" panose="020B0604020202020204" pitchFamily="34" charset="0"/>
                <a:cs typeface="Arial" panose="020B0604020202020204" pitchFamily="34" charset="0"/>
              </a:rPr>
              <a:t>La vérification préalable systématique de la conformité au sens douanier des équipements fournis devant impérativement être effectuée lorsque la commande est relative en totalité ou en partie à la fourniture d’équipements</a:t>
            </a:r>
          </a:p>
          <a:p>
            <a:pPr marL="457200" indent="-457200">
              <a:buFont typeface="Wingdings" panose="05000000000000000000" pitchFamily="2" charset="2"/>
              <a:buChar char="q"/>
            </a:pPr>
            <a:r>
              <a:rPr lang="fr-FR" sz="2800" dirty="0">
                <a:latin typeface="Arial" panose="020B0604020202020204" pitchFamily="34" charset="0"/>
                <a:cs typeface="Arial" panose="020B0604020202020204" pitchFamily="34" charset="0"/>
              </a:rPr>
              <a:t> une attestation de vérification de conformité douanière est alors délivrée</a:t>
            </a:r>
          </a:p>
          <a:p>
            <a:pPr marL="457200" indent="-457200">
              <a:buFont typeface="Wingdings" panose="05000000000000000000" pitchFamily="2" charset="2"/>
              <a:buChar char="q"/>
            </a:pPr>
            <a:r>
              <a:rPr lang="fr-FR" sz="2800" dirty="0">
                <a:latin typeface="Arial" panose="020B0604020202020204" pitchFamily="34" charset="0"/>
                <a:cs typeface="Arial" panose="020B0604020202020204" pitchFamily="34" charset="0"/>
              </a:rPr>
              <a:t>La certification du montant du reste à payer du bon de commande est mise à disposition de l’entreprise</a:t>
            </a:r>
          </a:p>
          <a:p>
            <a:endParaRPr lang="fr-FR" dirty="0"/>
          </a:p>
        </p:txBody>
      </p:sp>
      <p:cxnSp>
        <p:nvCxnSpPr>
          <p:cNvPr id="3" name="Connecteur droit 2">
            <a:extLst>
              <a:ext uri="{FF2B5EF4-FFF2-40B4-BE49-F238E27FC236}">
                <a16:creationId xmlns:a16="http://schemas.microsoft.com/office/drawing/2014/main" id="{29E235C9-0B17-4B55-86AE-9E1207E82B41}"/>
              </a:ext>
            </a:extLst>
          </p:cNvPr>
          <p:cNvCxnSpPr>
            <a:cxnSpLocks/>
          </p:cNvCxnSpPr>
          <p:nvPr/>
        </p:nvCxnSpPr>
        <p:spPr>
          <a:xfrm>
            <a:off x="583096" y="1007165"/>
            <a:ext cx="11330608"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711745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7C41B25B-403B-4617-A85B-E2A690810DC0}"/>
              </a:ext>
            </a:extLst>
          </p:cNvPr>
          <p:cNvSpPr txBox="1"/>
          <p:nvPr/>
        </p:nvSpPr>
        <p:spPr>
          <a:xfrm>
            <a:off x="1548094" y="265646"/>
            <a:ext cx="9596983" cy="584775"/>
          </a:xfrm>
          <a:prstGeom prst="rect">
            <a:avLst/>
          </a:prstGeom>
          <a:noFill/>
        </p:spPr>
        <p:txBody>
          <a:bodyPr wrap="square" rtlCol="0">
            <a:spAutoFit/>
          </a:bodyPr>
          <a:lstStyle/>
          <a:p>
            <a:pPr algn="ctr"/>
            <a:r>
              <a:rPr lang="fr-FR" sz="3200" b="1" dirty="0">
                <a:latin typeface="Arial" panose="020B0604020202020204" pitchFamily="34" charset="0"/>
                <a:cs typeface="Arial" panose="020B0604020202020204" pitchFamily="34" charset="0"/>
              </a:rPr>
              <a:t> PROCESSUS DE RECEPTION DES TRAVAUX</a:t>
            </a:r>
          </a:p>
        </p:txBody>
      </p:sp>
      <p:sp>
        <p:nvSpPr>
          <p:cNvPr id="5" name="ZoneTexte 4">
            <a:extLst>
              <a:ext uri="{FF2B5EF4-FFF2-40B4-BE49-F238E27FC236}">
                <a16:creationId xmlns:a16="http://schemas.microsoft.com/office/drawing/2014/main" id="{BCD8E683-0FB2-436A-930F-C8A5DBBFA738}"/>
              </a:ext>
            </a:extLst>
          </p:cNvPr>
          <p:cNvSpPr txBox="1"/>
          <p:nvPr/>
        </p:nvSpPr>
        <p:spPr>
          <a:xfrm>
            <a:off x="874643" y="1177765"/>
            <a:ext cx="10270435" cy="4955203"/>
          </a:xfrm>
          <a:prstGeom prst="rect">
            <a:avLst/>
          </a:prstGeom>
          <a:noFill/>
        </p:spPr>
        <p:txBody>
          <a:bodyPr wrap="square" rtlCol="0">
            <a:spAutoFit/>
          </a:bodyPr>
          <a:lstStyle/>
          <a:p>
            <a:endParaRPr lang="fr-FR" dirty="0"/>
          </a:p>
          <a:p>
            <a:pPr marL="457200" indent="-457200">
              <a:buFont typeface="Wingdings" panose="05000000000000000000" pitchFamily="2" charset="2"/>
              <a:buChar char="q"/>
            </a:pPr>
            <a:endParaRPr lang="fr-FR" dirty="0"/>
          </a:p>
          <a:p>
            <a:pPr marL="457200" indent="-457200">
              <a:buFont typeface="Wingdings" panose="05000000000000000000" pitchFamily="2" charset="2"/>
              <a:buChar char="q"/>
            </a:pPr>
            <a:r>
              <a:rPr lang="fr-FR" sz="2800" dirty="0">
                <a:latin typeface="Arial" panose="020B0604020202020204" pitchFamily="34" charset="0"/>
                <a:cs typeface="Arial" panose="020B0604020202020204" pitchFamily="34" charset="0"/>
              </a:rPr>
              <a:t>La commission de suivi de réception des travaux est convoquée après vérification de la conformité de son statut fiscal</a:t>
            </a:r>
          </a:p>
          <a:p>
            <a:pPr marL="457200" indent="-457200">
              <a:buFont typeface="Wingdings" panose="05000000000000000000" pitchFamily="2" charset="2"/>
              <a:buChar char="q"/>
            </a:pPr>
            <a:r>
              <a:rPr lang="fr-FR" sz="2800" dirty="0">
                <a:latin typeface="Arial" panose="020B0604020202020204" pitchFamily="34" charset="0"/>
                <a:cs typeface="Arial" panose="020B0604020202020204" pitchFamily="34" charset="0"/>
              </a:rPr>
              <a:t>Si toutes ces conditions sont remplies un certificat de réception est délivré au fournisseur  </a:t>
            </a:r>
          </a:p>
          <a:p>
            <a:pPr marL="457200" indent="-457200">
              <a:buFont typeface="Wingdings" panose="05000000000000000000" pitchFamily="2" charset="2"/>
              <a:buChar char="q"/>
            </a:pPr>
            <a:r>
              <a:rPr lang="fr-FR" sz="2800" dirty="0">
                <a:latin typeface="Arial" panose="020B0604020202020204" pitchFamily="34" charset="0"/>
                <a:cs typeface="Arial" panose="020B0604020202020204" pitchFamily="34" charset="0"/>
              </a:rPr>
              <a:t>L’attestation de vérification du statut </a:t>
            </a:r>
            <a:r>
              <a:rPr lang="fr-FR" sz="2800" b="1" i="1" dirty="0">
                <a:latin typeface="Arial" panose="020B0604020202020204" pitchFamily="34" charset="0"/>
                <a:cs typeface="Arial" panose="020B0604020202020204" pitchFamily="34" charset="0"/>
              </a:rPr>
              <a:t>à ce stade </a:t>
            </a:r>
            <a:r>
              <a:rPr lang="fr-FR" sz="2800" dirty="0">
                <a:latin typeface="Arial" panose="020B0604020202020204" pitchFamily="34" charset="0"/>
                <a:cs typeface="Arial" panose="020B0604020202020204" pitchFamily="34" charset="0"/>
              </a:rPr>
              <a:t>(reposant sur les critères NIU et ANR) est jointe à la copie du bordereau de réception pour archivage </a:t>
            </a:r>
          </a:p>
          <a:p>
            <a:pPr marL="457200" indent="-457200">
              <a:buFont typeface="Wingdings" panose="05000000000000000000" pitchFamily="2" charset="2"/>
              <a:buChar char="q"/>
            </a:pPr>
            <a:r>
              <a:rPr lang="fr-FR" sz="2800" dirty="0">
                <a:latin typeface="Arial" panose="020B0604020202020204" pitchFamily="34" charset="0"/>
                <a:cs typeface="Arial" panose="020B0604020202020204" pitchFamily="34" charset="0"/>
              </a:rPr>
              <a:t>Une procédure de certification d’authenticité de la réception des travaux est mise à disposition de l’entreprise</a:t>
            </a:r>
          </a:p>
        </p:txBody>
      </p:sp>
      <p:cxnSp>
        <p:nvCxnSpPr>
          <p:cNvPr id="3" name="Connecteur droit 2">
            <a:extLst>
              <a:ext uri="{FF2B5EF4-FFF2-40B4-BE49-F238E27FC236}">
                <a16:creationId xmlns:a16="http://schemas.microsoft.com/office/drawing/2014/main" id="{29E235C9-0B17-4B55-86AE-9E1207E82B41}"/>
              </a:ext>
            </a:extLst>
          </p:cNvPr>
          <p:cNvCxnSpPr>
            <a:cxnSpLocks/>
          </p:cNvCxnSpPr>
          <p:nvPr/>
        </p:nvCxnSpPr>
        <p:spPr>
          <a:xfrm>
            <a:off x="583096" y="1007165"/>
            <a:ext cx="11330608"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046314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7C41B25B-403B-4617-A85B-E2A690810DC0}"/>
              </a:ext>
            </a:extLst>
          </p:cNvPr>
          <p:cNvSpPr txBox="1"/>
          <p:nvPr/>
        </p:nvSpPr>
        <p:spPr>
          <a:xfrm>
            <a:off x="278296" y="265646"/>
            <a:ext cx="11434733" cy="1077218"/>
          </a:xfrm>
          <a:prstGeom prst="rect">
            <a:avLst/>
          </a:prstGeom>
          <a:noFill/>
        </p:spPr>
        <p:txBody>
          <a:bodyPr wrap="square" rtlCol="0">
            <a:spAutoFit/>
          </a:bodyPr>
          <a:lstStyle/>
          <a:p>
            <a:pPr algn="ctr"/>
            <a:r>
              <a:rPr lang="fr-FR" sz="3200" b="1" dirty="0">
                <a:latin typeface="Arial" panose="020B0604020202020204" pitchFamily="34" charset="0"/>
                <a:cs typeface="Arial" panose="020B0604020202020204" pitchFamily="34" charset="0"/>
              </a:rPr>
              <a:t> CERTIFICATIONS RELATIVES A LA RECEPTION DES TRAVAUX</a:t>
            </a:r>
          </a:p>
        </p:txBody>
      </p:sp>
      <p:sp>
        <p:nvSpPr>
          <p:cNvPr id="5" name="ZoneTexte 4">
            <a:extLst>
              <a:ext uri="{FF2B5EF4-FFF2-40B4-BE49-F238E27FC236}">
                <a16:creationId xmlns:a16="http://schemas.microsoft.com/office/drawing/2014/main" id="{BCD8E683-0FB2-436A-930F-C8A5DBBFA738}"/>
              </a:ext>
            </a:extLst>
          </p:cNvPr>
          <p:cNvSpPr txBox="1"/>
          <p:nvPr/>
        </p:nvSpPr>
        <p:spPr>
          <a:xfrm>
            <a:off x="583096" y="1395475"/>
            <a:ext cx="10781589" cy="4678204"/>
          </a:xfrm>
          <a:prstGeom prst="rect">
            <a:avLst/>
          </a:prstGeom>
          <a:noFill/>
        </p:spPr>
        <p:txBody>
          <a:bodyPr wrap="square" rtlCol="0">
            <a:spAutoFit/>
          </a:bodyPr>
          <a:lstStyle/>
          <a:p>
            <a:pPr lvl="0"/>
            <a:r>
              <a:rPr lang="fr-FR" sz="2800" b="1" dirty="0">
                <a:solidFill>
                  <a:prstClr val="black"/>
                </a:solidFill>
                <a:latin typeface="Arial" panose="020B0604020202020204" pitchFamily="34" charset="0"/>
                <a:cs typeface="Arial" panose="020B0604020202020204" pitchFamily="34" charset="0"/>
              </a:rPr>
              <a:t>La mise en place d’un web service avec le maitre d’ouvrage </a:t>
            </a:r>
            <a:r>
              <a:rPr lang="fr-FR" sz="2800" dirty="0">
                <a:solidFill>
                  <a:prstClr val="black"/>
                </a:solidFill>
                <a:latin typeface="Arial" panose="020B0604020202020204" pitchFamily="34" charset="0"/>
                <a:cs typeface="Arial" panose="020B0604020202020204" pitchFamily="34" charset="0"/>
              </a:rPr>
              <a:t>permettra à l’entreprise d’obtenir automatiquement les informations suivantes :</a:t>
            </a:r>
          </a:p>
          <a:p>
            <a:pPr lvl="0"/>
            <a:endParaRPr lang="fr-FR" dirty="0"/>
          </a:p>
          <a:p>
            <a:pPr marL="457200" indent="-457200">
              <a:buFont typeface="Wingdings" panose="05000000000000000000" pitchFamily="2" charset="2"/>
              <a:buChar char="q"/>
            </a:pPr>
            <a:r>
              <a:rPr lang="fr-FR" sz="2800" dirty="0">
                <a:latin typeface="Arial" panose="020B0604020202020204" pitchFamily="34" charset="0"/>
                <a:cs typeface="Arial" panose="020B0604020202020204" pitchFamily="34" charset="0"/>
              </a:rPr>
              <a:t>L’absence de réserve à la réception des travaux tant sur le plan de la conformité fiscale et/ou douanière </a:t>
            </a:r>
          </a:p>
          <a:p>
            <a:pPr marL="457200" indent="-457200">
              <a:buFont typeface="Wingdings" panose="05000000000000000000" pitchFamily="2" charset="2"/>
              <a:buChar char="q"/>
            </a:pPr>
            <a:r>
              <a:rPr lang="fr-FR" sz="2800" dirty="0">
                <a:latin typeface="Arial" panose="020B0604020202020204" pitchFamily="34" charset="0"/>
                <a:cs typeface="Arial" panose="020B0604020202020204" pitchFamily="34" charset="0"/>
              </a:rPr>
              <a:t>La certification d’authenticité du bordereau de réception </a:t>
            </a:r>
          </a:p>
          <a:p>
            <a:pPr marL="457200" indent="-457200">
              <a:buFont typeface="Wingdings" panose="05000000000000000000" pitchFamily="2" charset="2"/>
              <a:buChar char="q"/>
            </a:pPr>
            <a:r>
              <a:rPr lang="fr-FR" sz="2800" dirty="0">
                <a:latin typeface="Arial" panose="020B0604020202020204" pitchFamily="34" charset="0"/>
                <a:cs typeface="Arial" panose="020B0604020202020204" pitchFamily="34" charset="0"/>
              </a:rPr>
              <a:t>La certification du montant actualisé du reste à payer du bon de commande </a:t>
            </a:r>
          </a:p>
          <a:p>
            <a:pPr marL="457200" indent="-457200">
              <a:buFont typeface="Wingdings" panose="05000000000000000000" pitchFamily="2" charset="2"/>
              <a:buChar char="q"/>
            </a:pPr>
            <a:r>
              <a:rPr lang="fr-FR" sz="2800" dirty="0">
                <a:latin typeface="Arial" panose="020B0604020202020204" pitchFamily="34" charset="0"/>
                <a:cs typeface="Arial" panose="020B0604020202020204" pitchFamily="34" charset="0"/>
              </a:rPr>
              <a:t>La certification du compte de domiciliation du paiement  relatif à l’exécution du bon de commande</a:t>
            </a:r>
          </a:p>
        </p:txBody>
      </p:sp>
      <p:cxnSp>
        <p:nvCxnSpPr>
          <p:cNvPr id="3" name="Connecteur droit 2">
            <a:extLst>
              <a:ext uri="{FF2B5EF4-FFF2-40B4-BE49-F238E27FC236}">
                <a16:creationId xmlns:a16="http://schemas.microsoft.com/office/drawing/2014/main" id="{29E235C9-0B17-4B55-86AE-9E1207E82B41}"/>
              </a:ext>
            </a:extLst>
          </p:cNvPr>
          <p:cNvCxnSpPr>
            <a:cxnSpLocks/>
          </p:cNvCxnSpPr>
          <p:nvPr/>
        </p:nvCxnSpPr>
        <p:spPr>
          <a:xfrm>
            <a:off x="583096" y="1282931"/>
            <a:ext cx="11330608"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823807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7C41B25B-403B-4617-A85B-E2A690810DC0}"/>
              </a:ext>
            </a:extLst>
          </p:cNvPr>
          <p:cNvSpPr txBox="1"/>
          <p:nvPr/>
        </p:nvSpPr>
        <p:spPr>
          <a:xfrm>
            <a:off x="1603513" y="251791"/>
            <a:ext cx="8812696" cy="584775"/>
          </a:xfrm>
          <a:prstGeom prst="rect">
            <a:avLst/>
          </a:prstGeom>
          <a:noFill/>
        </p:spPr>
        <p:txBody>
          <a:bodyPr wrap="square" rtlCol="0">
            <a:spAutoFit/>
          </a:bodyPr>
          <a:lstStyle/>
          <a:p>
            <a:pPr algn="ctr"/>
            <a:r>
              <a:rPr lang="fr-FR" sz="3200" b="1" dirty="0">
                <a:latin typeface="Arial" panose="020B0604020202020204" pitchFamily="34" charset="0"/>
                <a:cs typeface="Arial" panose="020B0604020202020204" pitchFamily="34" charset="0"/>
              </a:rPr>
              <a:t>Production documentaire- Etape réception</a:t>
            </a:r>
          </a:p>
        </p:txBody>
      </p:sp>
      <p:sp>
        <p:nvSpPr>
          <p:cNvPr id="5" name="ZoneTexte 4">
            <a:extLst>
              <a:ext uri="{FF2B5EF4-FFF2-40B4-BE49-F238E27FC236}">
                <a16:creationId xmlns:a16="http://schemas.microsoft.com/office/drawing/2014/main" id="{BCD8E683-0FB2-436A-930F-C8A5DBBFA738}"/>
              </a:ext>
            </a:extLst>
          </p:cNvPr>
          <p:cNvSpPr txBox="1"/>
          <p:nvPr/>
        </p:nvSpPr>
        <p:spPr>
          <a:xfrm>
            <a:off x="899652" y="1460081"/>
            <a:ext cx="10871434" cy="3539430"/>
          </a:xfrm>
          <a:prstGeom prst="rect">
            <a:avLst/>
          </a:prstGeom>
          <a:noFill/>
        </p:spPr>
        <p:txBody>
          <a:bodyPr wrap="square" rtlCol="0">
            <a:spAutoFit/>
          </a:bodyPr>
          <a:lstStyle/>
          <a:p>
            <a:endParaRPr lang="fr-FR" sz="2800" dirty="0">
              <a:latin typeface="Arial" panose="020B0604020202020204" pitchFamily="34" charset="0"/>
              <a:cs typeface="Arial" panose="020B0604020202020204" pitchFamily="34" charset="0"/>
            </a:endParaRPr>
          </a:p>
          <a:p>
            <a:pPr marL="457200" indent="-457200">
              <a:buFont typeface="Wingdings" panose="05000000000000000000" pitchFamily="2" charset="2"/>
              <a:buChar char="q"/>
            </a:pPr>
            <a:r>
              <a:rPr lang="fr-FR" sz="2800" dirty="0">
                <a:latin typeface="Arial" panose="020B0604020202020204" pitchFamily="34" charset="0"/>
                <a:cs typeface="Arial" panose="020B0604020202020204" pitchFamily="34" charset="0"/>
              </a:rPr>
              <a:t>Attestation de vérification de du statut fiscal du prestataire</a:t>
            </a:r>
          </a:p>
          <a:p>
            <a:pPr marL="457200" indent="-457200">
              <a:buFont typeface="Wingdings" panose="05000000000000000000" pitchFamily="2" charset="2"/>
              <a:buChar char="q"/>
            </a:pPr>
            <a:r>
              <a:rPr lang="fr-FR" sz="2800" dirty="0">
                <a:latin typeface="Arial" panose="020B0604020202020204" pitchFamily="34" charset="0"/>
                <a:cs typeface="Arial" panose="020B0604020202020204" pitchFamily="34" charset="0"/>
              </a:rPr>
              <a:t>Attestation de vérification de l’authenticité du bon de commande  </a:t>
            </a:r>
          </a:p>
          <a:p>
            <a:pPr marL="457200" indent="-457200">
              <a:buFont typeface="Wingdings" panose="05000000000000000000" pitchFamily="2" charset="2"/>
              <a:buChar char="q"/>
            </a:pPr>
            <a:r>
              <a:rPr lang="fr-FR" sz="2800" dirty="0">
                <a:latin typeface="Arial" panose="020B0604020202020204" pitchFamily="34" charset="0"/>
                <a:cs typeface="Arial" panose="020B0604020202020204" pitchFamily="34" charset="0"/>
              </a:rPr>
              <a:t>Attestation de vérification de la conformité des produits</a:t>
            </a:r>
          </a:p>
          <a:p>
            <a:pPr marL="457200" indent="-457200">
              <a:buFont typeface="Wingdings" panose="05000000000000000000" pitchFamily="2" charset="2"/>
              <a:buChar char="q"/>
            </a:pPr>
            <a:r>
              <a:rPr lang="fr-FR" sz="2800" dirty="0">
                <a:latin typeface="Arial" panose="020B0604020202020204" pitchFamily="34" charset="0"/>
                <a:cs typeface="Arial" panose="020B0604020202020204" pitchFamily="34" charset="0"/>
              </a:rPr>
              <a:t> Attestation de vérification du titulaire du compte de domiciliation du paiement  relatif à l’exécution du bon de commande </a:t>
            </a:r>
          </a:p>
          <a:p>
            <a:pPr marL="457200" indent="-457200">
              <a:buFont typeface="Wingdings" panose="05000000000000000000" pitchFamily="2" charset="2"/>
              <a:buChar char="q"/>
            </a:pPr>
            <a:r>
              <a:rPr lang="fr-FR" sz="2800" dirty="0">
                <a:latin typeface="Arial" panose="020B0604020202020204" pitchFamily="34" charset="0"/>
                <a:cs typeface="Arial" panose="020B0604020202020204" pitchFamily="34" charset="0"/>
              </a:rPr>
              <a:t>Attestation de vérification du montant du reste à payer du bon de commande</a:t>
            </a:r>
          </a:p>
        </p:txBody>
      </p:sp>
      <p:cxnSp>
        <p:nvCxnSpPr>
          <p:cNvPr id="3" name="Connecteur droit 2">
            <a:extLst>
              <a:ext uri="{FF2B5EF4-FFF2-40B4-BE49-F238E27FC236}">
                <a16:creationId xmlns:a16="http://schemas.microsoft.com/office/drawing/2014/main" id="{29E235C9-0B17-4B55-86AE-9E1207E82B41}"/>
              </a:ext>
            </a:extLst>
          </p:cNvPr>
          <p:cNvCxnSpPr>
            <a:cxnSpLocks/>
          </p:cNvCxnSpPr>
          <p:nvPr/>
        </p:nvCxnSpPr>
        <p:spPr>
          <a:xfrm>
            <a:off x="228601" y="1329009"/>
            <a:ext cx="11330608"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200952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7C41B25B-403B-4617-A85B-E2A690810DC0}"/>
              </a:ext>
            </a:extLst>
          </p:cNvPr>
          <p:cNvSpPr txBox="1"/>
          <p:nvPr/>
        </p:nvSpPr>
        <p:spPr>
          <a:xfrm>
            <a:off x="1548094" y="265646"/>
            <a:ext cx="9596983" cy="584775"/>
          </a:xfrm>
          <a:prstGeom prst="rect">
            <a:avLst/>
          </a:prstGeom>
          <a:noFill/>
        </p:spPr>
        <p:txBody>
          <a:bodyPr wrap="square" rtlCol="0">
            <a:spAutoFit/>
          </a:bodyPr>
          <a:lstStyle/>
          <a:p>
            <a:pPr algn="ctr"/>
            <a:r>
              <a:rPr lang="fr-FR" sz="3200" b="1" dirty="0">
                <a:latin typeface="Arial" panose="020B0604020202020204" pitchFamily="34" charset="0"/>
                <a:cs typeface="Arial" panose="020B0604020202020204" pitchFamily="34" charset="0"/>
              </a:rPr>
              <a:t> PROCESSUS DE RECEPTION DES FACTURES</a:t>
            </a:r>
          </a:p>
        </p:txBody>
      </p:sp>
      <p:sp>
        <p:nvSpPr>
          <p:cNvPr id="5" name="ZoneTexte 4">
            <a:extLst>
              <a:ext uri="{FF2B5EF4-FFF2-40B4-BE49-F238E27FC236}">
                <a16:creationId xmlns:a16="http://schemas.microsoft.com/office/drawing/2014/main" id="{BCD8E683-0FB2-436A-930F-C8A5DBBFA738}"/>
              </a:ext>
            </a:extLst>
          </p:cNvPr>
          <p:cNvSpPr txBox="1"/>
          <p:nvPr/>
        </p:nvSpPr>
        <p:spPr>
          <a:xfrm>
            <a:off x="874643" y="1177765"/>
            <a:ext cx="10270435" cy="4955203"/>
          </a:xfrm>
          <a:prstGeom prst="rect">
            <a:avLst/>
          </a:prstGeom>
          <a:noFill/>
        </p:spPr>
        <p:txBody>
          <a:bodyPr wrap="square" rtlCol="0">
            <a:spAutoFit/>
          </a:bodyPr>
          <a:lstStyle/>
          <a:p>
            <a:endParaRPr lang="fr-FR" dirty="0"/>
          </a:p>
          <a:p>
            <a:pPr marL="457200" indent="-457200">
              <a:buFont typeface="Wingdings" panose="05000000000000000000" pitchFamily="2" charset="2"/>
              <a:buChar char="q"/>
            </a:pPr>
            <a:endParaRPr lang="fr-FR" dirty="0"/>
          </a:p>
          <a:p>
            <a:pPr marL="457200" indent="-457200">
              <a:buFont typeface="Wingdings" panose="05000000000000000000" pitchFamily="2" charset="2"/>
              <a:buChar char="q"/>
            </a:pPr>
            <a:r>
              <a:rPr lang="fr-FR" sz="2800" dirty="0">
                <a:latin typeface="Arial" panose="020B0604020202020204" pitchFamily="34" charset="0"/>
                <a:cs typeface="Arial" panose="020B0604020202020204" pitchFamily="34" charset="0"/>
              </a:rPr>
              <a:t>La commission de suivi de réception des travaux est convoquée après vérification de la conformité de son statut fiscal</a:t>
            </a:r>
          </a:p>
          <a:p>
            <a:pPr marL="457200" indent="-457200">
              <a:buFont typeface="Wingdings" panose="05000000000000000000" pitchFamily="2" charset="2"/>
              <a:buChar char="q"/>
            </a:pPr>
            <a:r>
              <a:rPr lang="fr-FR" sz="2800" dirty="0">
                <a:latin typeface="Arial" panose="020B0604020202020204" pitchFamily="34" charset="0"/>
                <a:cs typeface="Arial" panose="020B0604020202020204" pitchFamily="34" charset="0"/>
              </a:rPr>
              <a:t>Si toutes ces conditions sont remplies un certificat de dépôt de facture est délivré au fournisseur  </a:t>
            </a:r>
          </a:p>
          <a:p>
            <a:pPr marL="457200" indent="-457200">
              <a:buFont typeface="Wingdings" panose="05000000000000000000" pitchFamily="2" charset="2"/>
              <a:buChar char="q"/>
            </a:pPr>
            <a:r>
              <a:rPr lang="fr-FR" sz="2800" dirty="0">
                <a:latin typeface="Arial" panose="020B0604020202020204" pitchFamily="34" charset="0"/>
                <a:cs typeface="Arial" panose="020B0604020202020204" pitchFamily="34" charset="0"/>
              </a:rPr>
              <a:t>Les clauses applicables des conditions particulières de vente relatives aux termes et modalités de paiement sont jointes à la copie de l’accusé de réception de la facture</a:t>
            </a:r>
          </a:p>
          <a:p>
            <a:pPr marL="457200" indent="-457200">
              <a:buFont typeface="Wingdings" panose="05000000000000000000" pitchFamily="2" charset="2"/>
              <a:buChar char="q"/>
            </a:pPr>
            <a:r>
              <a:rPr lang="fr-FR" sz="2800" dirty="0">
                <a:latin typeface="Arial" panose="020B0604020202020204" pitchFamily="34" charset="0"/>
                <a:cs typeface="Arial" panose="020B0604020202020204" pitchFamily="34" charset="0"/>
              </a:rPr>
              <a:t>Une procédure de certification d’authenticité de réception de la facture est mise à disposition de l’entreprise</a:t>
            </a:r>
          </a:p>
        </p:txBody>
      </p:sp>
      <p:cxnSp>
        <p:nvCxnSpPr>
          <p:cNvPr id="3" name="Connecteur droit 2">
            <a:extLst>
              <a:ext uri="{FF2B5EF4-FFF2-40B4-BE49-F238E27FC236}">
                <a16:creationId xmlns:a16="http://schemas.microsoft.com/office/drawing/2014/main" id="{29E235C9-0B17-4B55-86AE-9E1207E82B41}"/>
              </a:ext>
            </a:extLst>
          </p:cNvPr>
          <p:cNvCxnSpPr>
            <a:cxnSpLocks/>
          </p:cNvCxnSpPr>
          <p:nvPr/>
        </p:nvCxnSpPr>
        <p:spPr>
          <a:xfrm>
            <a:off x="583096" y="1007165"/>
            <a:ext cx="11330608"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906860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7C41B25B-403B-4617-A85B-E2A690810DC0}"/>
              </a:ext>
            </a:extLst>
          </p:cNvPr>
          <p:cNvSpPr txBox="1"/>
          <p:nvPr/>
        </p:nvSpPr>
        <p:spPr>
          <a:xfrm>
            <a:off x="278296" y="265646"/>
            <a:ext cx="11434733" cy="584775"/>
          </a:xfrm>
          <a:prstGeom prst="rect">
            <a:avLst/>
          </a:prstGeom>
          <a:noFill/>
        </p:spPr>
        <p:txBody>
          <a:bodyPr wrap="square" rtlCol="0">
            <a:spAutoFit/>
          </a:bodyPr>
          <a:lstStyle/>
          <a:p>
            <a:pPr algn="ctr"/>
            <a:r>
              <a:rPr lang="fr-FR" sz="3200" b="1" dirty="0">
                <a:latin typeface="Arial" panose="020B0604020202020204" pitchFamily="34" charset="0"/>
                <a:cs typeface="Arial" panose="020B0604020202020204" pitchFamily="34" charset="0"/>
              </a:rPr>
              <a:t> CERTIFICATIONS RELATIVES A LA FACTURE</a:t>
            </a:r>
          </a:p>
        </p:txBody>
      </p:sp>
      <p:sp>
        <p:nvSpPr>
          <p:cNvPr id="5" name="ZoneTexte 4">
            <a:extLst>
              <a:ext uri="{FF2B5EF4-FFF2-40B4-BE49-F238E27FC236}">
                <a16:creationId xmlns:a16="http://schemas.microsoft.com/office/drawing/2014/main" id="{BCD8E683-0FB2-436A-930F-C8A5DBBFA738}"/>
              </a:ext>
            </a:extLst>
          </p:cNvPr>
          <p:cNvSpPr txBox="1"/>
          <p:nvPr/>
        </p:nvSpPr>
        <p:spPr>
          <a:xfrm>
            <a:off x="583096" y="1076167"/>
            <a:ext cx="10781589" cy="5109091"/>
          </a:xfrm>
          <a:prstGeom prst="rect">
            <a:avLst/>
          </a:prstGeom>
          <a:noFill/>
        </p:spPr>
        <p:txBody>
          <a:bodyPr wrap="square" rtlCol="0">
            <a:spAutoFit/>
          </a:bodyPr>
          <a:lstStyle/>
          <a:p>
            <a:pPr lvl="0"/>
            <a:r>
              <a:rPr lang="fr-FR" sz="2800" b="1" dirty="0">
                <a:solidFill>
                  <a:prstClr val="black"/>
                </a:solidFill>
                <a:latin typeface="Arial" panose="020B0604020202020204" pitchFamily="34" charset="0"/>
                <a:cs typeface="Arial" panose="020B0604020202020204" pitchFamily="34" charset="0"/>
              </a:rPr>
              <a:t>La mise en place d’un web service avec le maitre d’ouvrage </a:t>
            </a:r>
            <a:r>
              <a:rPr lang="fr-FR" sz="2800" dirty="0">
                <a:solidFill>
                  <a:prstClr val="black"/>
                </a:solidFill>
                <a:latin typeface="Arial" panose="020B0604020202020204" pitchFamily="34" charset="0"/>
                <a:cs typeface="Arial" panose="020B0604020202020204" pitchFamily="34" charset="0"/>
              </a:rPr>
              <a:t>permettra à l’entreprise d’obtenir automatiquement les informations suivantes :</a:t>
            </a:r>
          </a:p>
          <a:p>
            <a:pPr lvl="0"/>
            <a:endParaRPr lang="fr-FR" dirty="0"/>
          </a:p>
          <a:p>
            <a:pPr marL="457200" indent="-457200">
              <a:buFont typeface="Wingdings" panose="05000000000000000000" pitchFamily="2" charset="2"/>
              <a:buChar char="q"/>
            </a:pPr>
            <a:r>
              <a:rPr lang="fr-FR" sz="2800" dirty="0">
                <a:latin typeface="Arial" panose="020B0604020202020204" pitchFamily="34" charset="0"/>
                <a:cs typeface="Arial" panose="020B0604020202020204" pitchFamily="34" charset="0"/>
              </a:rPr>
              <a:t>L’absence de réserve à la réception des travaux tant sur le plan de la conformité fiscale et/ou douanière </a:t>
            </a:r>
          </a:p>
          <a:p>
            <a:pPr marL="457200" indent="-457200">
              <a:buFont typeface="Wingdings" panose="05000000000000000000" pitchFamily="2" charset="2"/>
              <a:buChar char="q"/>
            </a:pPr>
            <a:r>
              <a:rPr lang="fr-FR" sz="2800" dirty="0">
                <a:latin typeface="Arial" panose="020B0604020202020204" pitchFamily="34" charset="0"/>
                <a:cs typeface="Arial" panose="020B0604020202020204" pitchFamily="34" charset="0"/>
              </a:rPr>
              <a:t>La certification d’authenticité de l’accusé de réception de la facture </a:t>
            </a:r>
          </a:p>
          <a:p>
            <a:pPr marL="457200" indent="-457200">
              <a:buFont typeface="Wingdings" panose="05000000000000000000" pitchFamily="2" charset="2"/>
              <a:buChar char="q"/>
            </a:pPr>
            <a:r>
              <a:rPr lang="fr-FR" sz="2800" dirty="0">
                <a:latin typeface="Arial" panose="020B0604020202020204" pitchFamily="34" charset="0"/>
                <a:cs typeface="Arial" panose="020B0604020202020204" pitchFamily="34" charset="0"/>
              </a:rPr>
              <a:t>La certification du montant actualisé du montant de la facture </a:t>
            </a:r>
          </a:p>
          <a:p>
            <a:pPr marL="457200" indent="-457200">
              <a:buFont typeface="Wingdings" panose="05000000000000000000" pitchFamily="2" charset="2"/>
              <a:buChar char="q"/>
            </a:pPr>
            <a:r>
              <a:rPr lang="fr-FR" sz="2800" dirty="0">
                <a:latin typeface="Arial" panose="020B0604020202020204" pitchFamily="34" charset="0"/>
                <a:cs typeface="Arial" panose="020B0604020202020204" pitchFamily="34" charset="0"/>
              </a:rPr>
              <a:t>La certification des termes de règlement de la facture </a:t>
            </a:r>
          </a:p>
          <a:p>
            <a:pPr marL="457200" indent="-457200">
              <a:buFont typeface="Wingdings" panose="05000000000000000000" pitchFamily="2" charset="2"/>
              <a:buChar char="q"/>
            </a:pPr>
            <a:r>
              <a:rPr lang="fr-FR" sz="2800" dirty="0">
                <a:latin typeface="Arial" panose="020B0604020202020204" pitchFamily="34" charset="0"/>
                <a:cs typeface="Arial" panose="020B0604020202020204" pitchFamily="34" charset="0"/>
              </a:rPr>
              <a:t>La certification du compte de domiciliation du paiement relatif à la facture</a:t>
            </a:r>
          </a:p>
        </p:txBody>
      </p:sp>
      <p:cxnSp>
        <p:nvCxnSpPr>
          <p:cNvPr id="3" name="Connecteur droit 2">
            <a:extLst>
              <a:ext uri="{FF2B5EF4-FFF2-40B4-BE49-F238E27FC236}">
                <a16:creationId xmlns:a16="http://schemas.microsoft.com/office/drawing/2014/main" id="{29E235C9-0B17-4B55-86AE-9E1207E82B41}"/>
              </a:ext>
            </a:extLst>
          </p:cNvPr>
          <p:cNvCxnSpPr>
            <a:cxnSpLocks/>
          </p:cNvCxnSpPr>
          <p:nvPr/>
        </p:nvCxnSpPr>
        <p:spPr>
          <a:xfrm>
            <a:off x="583096" y="1050707"/>
            <a:ext cx="11330608"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463840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7C41B25B-403B-4617-A85B-E2A690810DC0}"/>
              </a:ext>
            </a:extLst>
          </p:cNvPr>
          <p:cNvSpPr txBox="1"/>
          <p:nvPr/>
        </p:nvSpPr>
        <p:spPr>
          <a:xfrm>
            <a:off x="1603513" y="251791"/>
            <a:ext cx="8812696" cy="584775"/>
          </a:xfrm>
          <a:prstGeom prst="rect">
            <a:avLst/>
          </a:prstGeom>
          <a:noFill/>
        </p:spPr>
        <p:txBody>
          <a:bodyPr wrap="square" rtlCol="0">
            <a:spAutoFit/>
          </a:bodyPr>
          <a:lstStyle/>
          <a:p>
            <a:pPr algn="ctr"/>
            <a:r>
              <a:rPr lang="fr-FR" sz="3200" b="1" dirty="0">
                <a:latin typeface="Arial" panose="020B0604020202020204" pitchFamily="34" charset="0"/>
                <a:cs typeface="Arial" panose="020B0604020202020204" pitchFamily="34" charset="0"/>
              </a:rPr>
              <a:t>Production documentaire- Etape facture</a:t>
            </a:r>
          </a:p>
        </p:txBody>
      </p:sp>
      <p:sp>
        <p:nvSpPr>
          <p:cNvPr id="5" name="ZoneTexte 4">
            <a:extLst>
              <a:ext uri="{FF2B5EF4-FFF2-40B4-BE49-F238E27FC236}">
                <a16:creationId xmlns:a16="http://schemas.microsoft.com/office/drawing/2014/main" id="{BCD8E683-0FB2-436A-930F-C8A5DBBFA738}"/>
              </a:ext>
            </a:extLst>
          </p:cNvPr>
          <p:cNvSpPr txBox="1"/>
          <p:nvPr/>
        </p:nvSpPr>
        <p:spPr>
          <a:xfrm>
            <a:off x="899652" y="1460081"/>
            <a:ext cx="10871434" cy="3539430"/>
          </a:xfrm>
          <a:prstGeom prst="rect">
            <a:avLst/>
          </a:prstGeom>
          <a:noFill/>
        </p:spPr>
        <p:txBody>
          <a:bodyPr wrap="square" rtlCol="0">
            <a:spAutoFit/>
          </a:bodyPr>
          <a:lstStyle/>
          <a:p>
            <a:endParaRPr lang="fr-FR" sz="2800" dirty="0">
              <a:latin typeface="Arial" panose="020B0604020202020204" pitchFamily="34" charset="0"/>
              <a:cs typeface="Arial" panose="020B0604020202020204" pitchFamily="34" charset="0"/>
            </a:endParaRPr>
          </a:p>
          <a:p>
            <a:pPr marL="457200" indent="-457200">
              <a:buFont typeface="Wingdings" panose="05000000000000000000" pitchFamily="2" charset="2"/>
              <a:buChar char="q"/>
            </a:pPr>
            <a:r>
              <a:rPr lang="fr-FR" sz="2800" dirty="0">
                <a:latin typeface="Arial" panose="020B0604020202020204" pitchFamily="34" charset="0"/>
                <a:cs typeface="Arial" panose="020B0604020202020204" pitchFamily="34" charset="0"/>
              </a:rPr>
              <a:t>Attestation de vérification de du statut fiscal du prestataire</a:t>
            </a:r>
          </a:p>
          <a:p>
            <a:pPr marL="457200" indent="-457200">
              <a:buFont typeface="Wingdings" panose="05000000000000000000" pitchFamily="2" charset="2"/>
              <a:buChar char="q"/>
            </a:pPr>
            <a:r>
              <a:rPr lang="fr-FR" sz="2800" dirty="0">
                <a:latin typeface="Arial" panose="020B0604020202020204" pitchFamily="34" charset="0"/>
                <a:cs typeface="Arial" panose="020B0604020202020204" pitchFamily="34" charset="0"/>
              </a:rPr>
              <a:t>Attestation de vérification de l’authenticité du bon de réception  </a:t>
            </a:r>
          </a:p>
          <a:p>
            <a:pPr marL="457200" indent="-457200">
              <a:buFont typeface="Wingdings" panose="05000000000000000000" pitchFamily="2" charset="2"/>
              <a:buChar char="q"/>
            </a:pPr>
            <a:r>
              <a:rPr lang="fr-FR" sz="2800" dirty="0">
                <a:latin typeface="Arial" panose="020B0604020202020204" pitchFamily="34" charset="0"/>
                <a:cs typeface="Arial" panose="020B0604020202020204" pitchFamily="34" charset="0"/>
              </a:rPr>
              <a:t>Attestation de vérification de la conformité des produits</a:t>
            </a:r>
          </a:p>
          <a:p>
            <a:pPr marL="457200" indent="-457200">
              <a:buFont typeface="Wingdings" panose="05000000000000000000" pitchFamily="2" charset="2"/>
              <a:buChar char="q"/>
            </a:pPr>
            <a:r>
              <a:rPr lang="fr-FR" sz="2800" dirty="0">
                <a:latin typeface="Arial" panose="020B0604020202020204" pitchFamily="34" charset="0"/>
                <a:cs typeface="Arial" panose="020B0604020202020204" pitchFamily="34" charset="0"/>
              </a:rPr>
              <a:t> Attestation de vérification du titulaire du compte de domiciliation du paiement relatif à l’exécution du bon de commande </a:t>
            </a:r>
          </a:p>
          <a:p>
            <a:pPr marL="457200" indent="-457200">
              <a:buFont typeface="Wingdings" panose="05000000000000000000" pitchFamily="2" charset="2"/>
              <a:buChar char="q"/>
            </a:pPr>
            <a:r>
              <a:rPr lang="fr-FR" sz="2800" dirty="0">
                <a:latin typeface="Arial" panose="020B0604020202020204" pitchFamily="34" charset="0"/>
                <a:cs typeface="Arial" panose="020B0604020202020204" pitchFamily="34" charset="0"/>
              </a:rPr>
              <a:t>Attestation de vérification du montant du reste à payer du bon de commande</a:t>
            </a:r>
          </a:p>
        </p:txBody>
      </p:sp>
      <p:cxnSp>
        <p:nvCxnSpPr>
          <p:cNvPr id="3" name="Connecteur droit 2">
            <a:extLst>
              <a:ext uri="{FF2B5EF4-FFF2-40B4-BE49-F238E27FC236}">
                <a16:creationId xmlns:a16="http://schemas.microsoft.com/office/drawing/2014/main" id="{29E235C9-0B17-4B55-86AE-9E1207E82B41}"/>
              </a:ext>
            </a:extLst>
          </p:cNvPr>
          <p:cNvCxnSpPr>
            <a:cxnSpLocks/>
          </p:cNvCxnSpPr>
          <p:nvPr/>
        </p:nvCxnSpPr>
        <p:spPr>
          <a:xfrm>
            <a:off x="228601" y="1329009"/>
            <a:ext cx="11330608"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734850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155EBD57-2F14-4128-A4CC-E9B16C61A97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29192" b="33459"/>
          <a:stretch>
            <a:fillRect/>
          </a:stretch>
        </p:blipFill>
        <p:spPr bwMode="auto">
          <a:xfrm>
            <a:off x="2118" y="-27518"/>
            <a:ext cx="1424516" cy="2330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Picture 2">
            <a:extLst>
              <a:ext uri="{FF2B5EF4-FFF2-40B4-BE49-F238E27FC236}">
                <a16:creationId xmlns:a16="http://schemas.microsoft.com/office/drawing/2014/main" id="{ACEE8E36-A919-466A-BAB2-D97A2202653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29192" b="33459"/>
          <a:stretch>
            <a:fillRect/>
          </a:stretch>
        </p:blipFill>
        <p:spPr bwMode="auto">
          <a:xfrm>
            <a:off x="0" y="1879600"/>
            <a:ext cx="1424517" cy="497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3" name="Picture 2">
            <a:extLst>
              <a:ext uri="{FF2B5EF4-FFF2-40B4-BE49-F238E27FC236}">
                <a16:creationId xmlns:a16="http://schemas.microsoft.com/office/drawing/2014/main" id="{A7B50673-E8BC-447D-9D65-02157183CED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70821" t="32487" b="5627"/>
          <a:stretch>
            <a:fillRect/>
          </a:stretch>
        </p:blipFill>
        <p:spPr bwMode="auto">
          <a:xfrm>
            <a:off x="-33040" y="4947213"/>
            <a:ext cx="1424517" cy="690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 name="Diagramme 1">
            <a:extLst>
              <a:ext uri="{FF2B5EF4-FFF2-40B4-BE49-F238E27FC236}">
                <a16:creationId xmlns:a16="http://schemas.microsoft.com/office/drawing/2014/main" id="{AF3CE664-0D08-46C6-A4FB-D2B217A5DBCF}"/>
              </a:ext>
            </a:extLst>
          </p:cNvPr>
          <p:cNvGraphicFramePr/>
          <p:nvPr>
            <p:extLst>
              <p:ext uri="{D42A27DB-BD31-4B8C-83A1-F6EECF244321}">
                <p14:modId xmlns:p14="http://schemas.microsoft.com/office/powerpoint/2010/main" val="743312980"/>
              </p:ext>
            </p:extLst>
          </p:nvPr>
        </p:nvGraphicFramePr>
        <p:xfrm>
          <a:off x="1662545" y="152400"/>
          <a:ext cx="9631219" cy="635230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9" name="ZoneTexte 8">
            <a:extLst>
              <a:ext uri="{FF2B5EF4-FFF2-40B4-BE49-F238E27FC236}">
                <a16:creationId xmlns:a16="http://schemas.microsoft.com/office/drawing/2014/main" id="{7CCDA417-1D05-4E17-87E7-6533D0985BC9}"/>
              </a:ext>
            </a:extLst>
          </p:cNvPr>
          <p:cNvSpPr txBox="1"/>
          <p:nvPr/>
        </p:nvSpPr>
        <p:spPr>
          <a:xfrm>
            <a:off x="7107101" y="4852525"/>
            <a:ext cx="2109465" cy="1384995"/>
          </a:xfrm>
          <a:prstGeom prst="rect">
            <a:avLst/>
          </a:prstGeom>
          <a:noFill/>
        </p:spPr>
        <p:txBody>
          <a:bodyPr wrap="square" rtlCol="0">
            <a:spAutoFit/>
          </a:bodyPr>
          <a:lstStyle/>
          <a:p>
            <a:pPr marL="171450" indent="-171450">
              <a:buFontTx/>
              <a:buChar char="-"/>
            </a:pPr>
            <a:r>
              <a:rPr lang="fr-FR" sz="1400" dirty="0"/>
              <a:t>RFP/ RFQ/ AMI</a:t>
            </a:r>
          </a:p>
          <a:p>
            <a:pPr marL="171450" indent="-171450">
              <a:buFontTx/>
              <a:buChar char="-"/>
            </a:pPr>
            <a:r>
              <a:rPr lang="fr-FR" sz="1400" dirty="0"/>
              <a:t> Bon de commande </a:t>
            </a:r>
          </a:p>
          <a:p>
            <a:pPr marL="171450" indent="-171450">
              <a:buFontTx/>
              <a:buChar char="-"/>
            </a:pPr>
            <a:r>
              <a:rPr lang="fr-FR" sz="1400" dirty="0"/>
              <a:t>Evolution des travaux</a:t>
            </a:r>
          </a:p>
          <a:p>
            <a:pPr marL="171450" indent="-171450">
              <a:buFontTx/>
              <a:buChar char="-"/>
            </a:pPr>
            <a:r>
              <a:rPr lang="fr-FR" sz="1400" dirty="0"/>
              <a:t>Bon de réception</a:t>
            </a:r>
          </a:p>
          <a:p>
            <a:pPr marL="171450" indent="-171450">
              <a:buFontTx/>
              <a:buChar char="-"/>
            </a:pPr>
            <a:r>
              <a:rPr lang="fr-FR" sz="1400" dirty="0"/>
              <a:t>facture</a:t>
            </a:r>
          </a:p>
          <a:p>
            <a:pPr marL="171450" indent="-171450">
              <a:buFontTx/>
              <a:buChar char="-"/>
            </a:pPr>
            <a:r>
              <a:rPr lang="fr-FR" sz="1400" dirty="0"/>
              <a:t>Paiement </a:t>
            </a:r>
          </a:p>
        </p:txBody>
      </p:sp>
      <p:cxnSp>
        <p:nvCxnSpPr>
          <p:cNvPr id="12" name="Connecteur droit avec flèche 11">
            <a:extLst>
              <a:ext uri="{FF2B5EF4-FFF2-40B4-BE49-F238E27FC236}">
                <a16:creationId xmlns:a16="http://schemas.microsoft.com/office/drawing/2014/main" id="{6AF87454-DF7F-4A59-9D06-2EE5D4BA68B5}"/>
              </a:ext>
            </a:extLst>
          </p:cNvPr>
          <p:cNvCxnSpPr/>
          <p:nvPr/>
        </p:nvCxnSpPr>
        <p:spPr>
          <a:xfrm flipV="1">
            <a:off x="6456218" y="4336472"/>
            <a:ext cx="0" cy="8035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Connecteur droit avec flèche 14">
            <a:extLst>
              <a:ext uri="{FF2B5EF4-FFF2-40B4-BE49-F238E27FC236}">
                <a16:creationId xmlns:a16="http://schemas.microsoft.com/office/drawing/2014/main" id="{8145F41B-3958-448D-8114-BB0892514080}"/>
              </a:ext>
            </a:extLst>
          </p:cNvPr>
          <p:cNvCxnSpPr/>
          <p:nvPr/>
        </p:nvCxnSpPr>
        <p:spPr>
          <a:xfrm>
            <a:off x="6580909" y="4336472"/>
            <a:ext cx="0" cy="803564"/>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
        <p:nvSpPr>
          <p:cNvPr id="20" name="ZoneTexte 19">
            <a:extLst>
              <a:ext uri="{FF2B5EF4-FFF2-40B4-BE49-F238E27FC236}">
                <a16:creationId xmlns:a16="http://schemas.microsoft.com/office/drawing/2014/main" id="{5513C464-09B8-4C9D-8B9A-600CDAA7869B}"/>
              </a:ext>
            </a:extLst>
          </p:cNvPr>
          <p:cNvSpPr txBox="1"/>
          <p:nvPr/>
        </p:nvSpPr>
        <p:spPr>
          <a:xfrm>
            <a:off x="4296399" y="4715824"/>
            <a:ext cx="2105885" cy="738664"/>
          </a:xfrm>
          <a:prstGeom prst="rect">
            <a:avLst/>
          </a:prstGeom>
          <a:noFill/>
        </p:spPr>
        <p:txBody>
          <a:bodyPr wrap="square" rtlCol="0">
            <a:spAutoFit/>
          </a:bodyPr>
          <a:lstStyle/>
          <a:p>
            <a:endParaRPr lang="fr-FR" sz="1400" dirty="0"/>
          </a:p>
          <a:p>
            <a:pPr marL="171450" indent="-171450">
              <a:buFontTx/>
              <a:buChar char="-"/>
            </a:pPr>
            <a:r>
              <a:rPr lang="fr-FR" sz="1400" dirty="0"/>
              <a:t>Fichier fournisseur</a:t>
            </a:r>
          </a:p>
          <a:p>
            <a:r>
              <a:rPr lang="fr-FR" sz="1400" dirty="0"/>
              <a:t> </a:t>
            </a:r>
          </a:p>
        </p:txBody>
      </p:sp>
      <p:sp>
        <p:nvSpPr>
          <p:cNvPr id="21" name="ZoneTexte 20">
            <a:extLst>
              <a:ext uri="{FF2B5EF4-FFF2-40B4-BE49-F238E27FC236}">
                <a16:creationId xmlns:a16="http://schemas.microsoft.com/office/drawing/2014/main" id="{A8B81FC9-CE7E-4722-AD65-8EA5581B53D8}"/>
              </a:ext>
            </a:extLst>
          </p:cNvPr>
          <p:cNvSpPr txBox="1"/>
          <p:nvPr/>
        </p:nvSpPr>
        <p:spPr>
          <a:xfrm>
            <a:off x="6579753" y="1731935"/>
            <a:ext cx="2209793" cy="523220"/>
          </a:xfrm>
          <a:prstGeom prst="rect">
            <a:avLst/>
          </a:prstGeom>
          <a:noFill/>
        </p:spPr>
        <p:txBody>
          <a:bodyPr wrap="square" rtlCol="0">
            <a:spAutoFit/>
          </a:bodyPr>
          <a:lstStyle/>
          <a:p>
            <a:pPr marL="171450" indent="-171450">
              <a:buFontTx/>
              <a:buChar char="-"/>
            </a:pPr>
            <a:r>
              <a:rPr lang="fr-FR" sz="1400" dirty="0"/>
              <a:t>confirmation situation fiscale fournisseur</a:t>
            </a:r>
          </a:p>
        </p:txBody>
      </p:sp>
      <p:cxnSp>
        <p:nvCxnSpPr>
          <p:cNvPr id="17" name="Connecteur droit avec flèche 16">
            <a:extLst>
              <a:ext uri="{FF2B5EF4-FFF2-40B4-BE49-F238E27FC236}">
                <a16:creationId xmlns:a16="http://schemas.microsoft.com/office/drawing/2014/main" id="{F2D054A6-4EEE-4A64-888C-77117387DF71}"/>
              </a:ext>
            </a:extLst>
          </p:cNvPr>
          <p:cNvCxnSpPr/>
          <p:nvPr/>
        </p:nvCxnSpPr>
        <p:spPr>
          <a:xfrm>
            <a:off x="6345379" y="1633480"/>
            <a:ext cx="0" cy="836073"/>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19" name="Connecteur droit avec flèche 18">
            <a:extLst>
              <a:ext uri="{FF2B5EF4-FFF2-40B4-BE49-F238E27FC236}">
                <a16:creationId xmlns:a16="http://schemas.microsoft.com/office/drawing/2014/main" id="{611D2397-2D27-455D-B8B6-9D80EBF47658}"/>
              </a:ext>
            </a:extLst>
          </p:cNvPr>
          <p:cNvCxnSpPr/>
          <p:nvPr/>
        </p:nvCxnSpPr>
        <p:spPr>
          <a:xfrm flipV="1">
            <a:off x="6262260" y="1598082"/>
            <a:ext cx="0" cy="8634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ZoneTexte 25">
            <a:extLst>
              <a:ext uri="{FF2B5EF4-FFF2-40B4-BE49-F238E27FC236}">
                <a16:creationId xmlns:a16="http://schemas.microsoft.com/office/drawing/2014/main" id="{E273519E-90BD-4063-9491-D2DC9502C23C}"/>
              </a:ext>
            </a:extLst>
          </p:cNvPr>
          <p:cNvSpPr txBox="1"/>
          <p:nvPr/>
        </p:nvSpPr>
        <p:spPr>
          <a:xfrm>
            <a:off x="3748812" y="1789907"/>
            <a:ext cx="2209793" cy="523220"/>
          </a:xfrm>
          <a:prstGeom prst="rect">
            <a:avLst/>
          </a:prstGeom>
          <a:noFill/>
        </p:spPr>
        <p:txBody>
          <a:bodyPr wrap="square" rtlCol="0">
            <a:spAutoFit/>
          </a:bodyPr>
          <a:lstStyle/>
          <a:p>
            <a:pPr marL="171450" indent="-171450">
              <a:buFontTx/>
              <a:buChar char="-"/>
            </a:pPr>
            <a:r>
              <a:rPr lang="fr-FR" sz="1400" dirty="0"/>
              <a:t>Vérification  situation fiscale fournisseur</a:t>
            </a:r>
            <a:endParaRPr lang="fr-FR" sz="1200" dirty="0"/>
          </a:p>
        </p:txBody>
      </p:sp>
      <p:cxnSp>
        <p:nvCxnSpPr>
          <p:cNvPr id="23" name="Connecteur droit avec flèche 22">
            <a:extLst>
              <a:ext uri="{FF2B5EF4-FFF2-40B4-BE49-F238E27FC236}">
                <a16:creationId xmlns:a16="http://schemas.microsoft.com/office/drawing/2014/main" id="{2A511A36-A185-4605-BD50-AFC9BE7699F8}"/>
              </a:ext>
            </a:extLst>
          </p:cNvPr>
          <p:cNvCxnSpPr/>
          <p:nvPr/>
        </p:nvCxnSpPr>
        <p:spPr>
          <a:xfrm flipH="1">
            <a:off x="3366657" y="3401290"/>
            <a:ext cx="1863433" cy="0"/>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25" name="Connecteur droit avec flèche 24">
            <a:extLst>
              <a:ext uri="{FF2B5EF4-FFF2-40B4-BE49-F238E27FC236}">
                <a16:creationId xmlns:a16="http://schemas.microsoft.com/office/drawing/2014/main" id="{2239163D-6EA6-4525-B047-2515F7513E73}"/>
              </a:ext>
            </a:extLst>
          </p:cNvPr>
          <p:cNvCxnSpPr>
            <a:cxnSpLocks/>
          </p:cNvCxnSpPr>
          <p:nvPr/>
        </p:nvCxnSpPr>
        <p:spPr>
          <a:xfrm>
            <a:off x="3402455" y="3515676"/>
            <a:ext cx="189230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2" name="ZoneTexte 31">
            <a:extLst>
              <a:ext uri="{FF2B5EF4-FFF2-40B4-BE49-F238E27FC236}">
                <a16:creationId xmlns:a16="http://schemas.microsoft.com/office/drawing/2014/main" id="{84977723-1BD8-46C8-85C6-490F2AEFD670}"/>
              </a:ext>
            </a:extLst>
          </p:cNvPr>
          <p:cNvSpPr txBox="1"/>
          <p:nvPr/>
        </p:nvSpPr>
        <p:spPr>
          <a:xfrm>
            <a:off x="3210301" y="2681133"/>
            <a:ext cx="2209793" cy="738664"/>
          </a:xfrm>
          <a:prstGeom prst="rect">
            <a:avLst/>
          </a:prstGeom>
          <a:noFill/>
        </p:spPr>
        <p:txBody>
          <a:bodyPr wrap="square" rtlCol="0">
            <a:spAutoFit/>
          </a:bodyPr>
          <a:lstStyle/>
          <a:p>
            <a:pPr marL="171450" indent="-171450">
              <a:buFontTx/>
              <a:buChar char="-"/>
            </a:pPr>
            <a:r>
              <a:rPr lang="fr-FR" sz="1400" dirty="0"/>
              <a:t>Vérification  situation douanière Fournisseur et des marchandises</a:t>
            </a:r>
          </a:p>
        </p:txBody>
      </p:sp>
      <p:sp>
        <p:nvSpPr>
          <p:cNvPr id="33" name="ZoneTexte 32">
            <a:extLst>
              <a:ext uri="{FF2B5EF4-FFF2-40B4-BE49-F238E27FC236}">
                <a16:creationId xmlns:a16="http://schemas.microsoft.com/office/drawing/2014/main" id="{3D8A9EAE-457D-4D0F-906E-60FA396DDD14}"/>
              </a:ext>
            </a:extLst>
          </p:cNvPr>
          <p:cNvSpPr txBox="1"/>
          <p:nvPr/>
        </p:nvSpPr>
        <p:spPr>
          <a:xfrm>
            <a:off x="3243709" y="3598012"/>
            <a:ext cx="2209793" cy="738664"/>
          </a:xfrm>
          <a:prstGeom prst="rect">
            <a:avLst/>
          </a:prstGeom>
          <a:noFill/>
        </p:spPr>
        <p:txBody>
          <a:bodyPr wrap="square" rtlCol="0">
            <a:spAutoFit/>
          </a:bodyPr>
          <a:lstStyle/>
          <a:p>
            <a:pPr marL="171450" indent="-171450">
              <a:buFontTx/>
              <a:buChar char="-"/>
            </a:pPr>
            <a:r>
              <a:rPr lang="fr-FR" sz="1400" dirty="0"/>
              <a:t>confirmation situation douanière Fournisseur et des marchandises</a:t>
            </a:r>
          </a:p>
        </p:txBody>
      </p:sp>
      <p:cxnSp>
        <p:nvCxnSpPr>
          <p:cNvPr id="29" name="Connecteur droit avec flèche 28">
            <a:extLst>
              <a:ext uri="{FF2B5EF4-FFF2-40B4-BE49-F238E27FC236}">
                <a16:creationId xmlns:a16="http://schemas.microsoft.com/office/drawing/2014/main" id="{D9B05E62-6BB9-445A-825D-89E20BDAC5C4}"/>
              </a:ext>
            </a:extLst>
          </p:cNvPr>
          <p:cNvCxnSpPr/>
          <p:nvPr/>
        </p:nvCxnSpPr>
        <p:spPr>
          <a:xfrm>
            <a:off x="7626929" y="3373580"/>
            <a:ext cx="1988126" cy="0"/>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31" name="Connecteur droit avec flèche 30">
            <a:extLst>
              <a:ext uri="{FF2B5EF4-FFF2-40B4-BE49-F238E27FC236}">
                <a16:creationId xmlns:a16="http://schemas.microsoft.com/office/drawing/2014/main" id="{ADBEDA9C-0E22-4772-9076-5981B6A19367}"/>
              </a:ext>
            </a:extLst>
          </p:cNvPr>
          <p:cNvCxnSpPr/>
          <p:nvPr/>
        </p:nvCxnSpPr>
        <p:spPr>
          <a:xfrm flipH="1">
            <a:off x="7696200" y="3449391"/>
            <a:ext cx="187729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8" name="ZoneTexte 37">
            <a:extLst>
              <a:ext uri="{FF2B5EF4-FFF2-40B4-BE49-F238E27FC236}">
                <a16:creationId xmlns:a16="http://schemas.microsoft.com/office/drawing/2014/main" id="{43005C06-A21B-49F4-A29A-14D8EE9F4C34}"/>
              </a:ext>
            </a:extLst>
          </p:cNvPr>
          <p:cNvSpPr txBox="1"/>
          <p:nvPr/>
        </p:nvSpPr>
        <p:spPr>
          <a:xfrm>
            <a:off x="7622313" y="2241082"/>
            <a:ext cx="2209793" cy="1384995"/>
          </a:xfrm>
          <a:prstGeom prst="rect">
            <a:avLst/>
          </a:prstGeom>
          <a:noFill/>
        </p:spPr>
        <p:txBody>
          <a:bodyPr wrap="square" rtlCol="0">
            <a:spAutoFit/>
          </a:bodyPr>
          <a:lstStyle/>
          <a:p>
            <a:pPr marL="171450" indent="-171450">
              <a:buFontTx/>
              <a:buChar char="-"/>
            </a:pPr>
            <a:r>
              <a:rPr lang="fr-FR" sz="1400" dirty="0"/>
              <a:t>confirmation domiciliation bancaire fournisseur</a:t>
            </a:r>
          </a:p>
          <a:p>
            <a:pPr marL="171450" indent="-171450">
              <a:buFontTx/>
              <a:buChar char="-"/>
            </a:pPr>
            <a:r>
              <a:rPr lang="fr-FR" sz="1400" dirty="0"/>
              <a:t>Confirmation caution/ </a:t>
            </a:r>
            <a:r>
              <a:rPr lang="fr-FR" sz="1400" dirty="0" err="1"/>
              <a:t>main-levée</a:t>
            </a:r>
            <a:r>
              <a:rPr lang="fr-FR" sz="1400" dirty="0"/>
              <a:t> caution</a:t>
            </a:r>
          </a:p>
          <a:p>
            <a:pPr marL="171450" indent="-171450">
              <a:buFontTx/>
              <a:buChar char="-"/>
            </a:pPr>
            <a:r>
              <a:rPr lang="fr-FR" sz="1400" dirty="0"/>
              <a:t> </a:t>
            </a:r>
          </a:p>
        </p:txBody>
      </p:sp>
      <p:sp>
        <p:nvSpPr>
          <p:cNvPr id="39" name="ZoneTexte 38">
            <a:extLst>
              <a:ext uri="{FF2B5EF4-FFF2-40B4-BE49-F238E27FC236}">
                <a16:creationId xmlns:a16="http://schemas.microsoft.com/office/drawing/2014/main" id="{923062C3-E4AA-4A6B-BC9B-B6E3CFDE6DC5}"/>
              </a:ext>
            </a:extLst>
          </p:cNvPr>
          <p:cNvSpPr txBox="1"/>
          <p:nvPr/>
        </p:nvSpPr>
        <p:spPr>
          <a:xfrm>
            <a:off x="7622314" y="3529918"/>
            <a:ext cx="2209793" cy="954107"/>
          </a:xfrm>
          <a:prstGeom prst="rect">
            <a:avLst/>
          </a:prstGeom>
          <a:noFill/>
        </p:spPr>
        <p:txBody>
          <a:bodyPr wrap="square" rtlCol="0">
            <a:spAutoFit/>
          </a:bodyPr>
          <a:lstStyle/>
          <a:p>
            <a:pPr marL="171450" indent="-171450">
              <a:buFontTx/>
              <a:buChar char="-"/>
            </a:pPr>
            <a:r>
              <a:rPr lang="fr-FR" sz="1400" dirty="0"/>
              <a:t>Vérification Domiciliation bancaire fournisseur</a:t>
            </a:r>
          </a:p>
          <a:p>
            <a:pPr marL="171450" indent="-171450">
              <a:buFontTx/>
              <a:buChar char="-"/>
            </a:pPr>
            <a:r>
              <a:rPr lang="fr-FR" sz="1400" dirty="0"/>
              <a:t>Vérification caution/ </a:t>
            </a:r>
            <a:r>
              <a:rPr lang="fr-FR" sz="1400" dirty="0" err="1"/>
              <a:t>main-levée</a:t>
            </a:r>
            <a:r>
              <a:rPr lang="fr-FR" sz="1400" dirty="0"/>
              <a:t> caution</a:t>
            </a:r>
          </a:p>
        </p:txBody>
      </p:sp>
    </p:spTree>
    <p:extLst>
      <p:ext uri="{BB962C8B-B14F-4D97-AF65-F5344CB8AC3E}">
        <p14:creationId xmlns:p14="http://schemas.microsoft.com/office/powerpoint/2010/main" val="1133625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155EBD57-2F14-4128-A4CC-E9B16C61A97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29192" b="33459"/>
          <a:stretch>
            <a:fillRect/>
          </a:stretch>
        </p:blipFill>
        <p:spPr bwMode="auto">
          <a:xfrm>
            <a:off x="2118" y="-27518"/>
            <a:ext cx="1424516" cy="2330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Picture 2">
            <a:extLst>
              <a:ext uri="{FF2B5EF4-FFF2-40B4-BE49-F238E27FC236}">
                <a16:creationId xmlns:a16="http://schemas.microsoft.com/office/drawing/2014/main" id="{ACEE8E36-A919-466A-BAB2-D97A2202653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29192" b="33459"/>
          <a:stretch>
            <a:fillRect/>
          </a:stretch>
        </p:blipFill>
        <p:spPr bwMode="auto">
          <a:xfrm>
            <a:off x="0" y="1879600"/>
            <a:ext cx="1424517" cy="497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3" name="Picture 2">
            <a:extLst>
              <a:ext uri="{FF2B5EF4-FFF2-40B4-BE49-F238E27FC236}">
                <a16:creationId xmlns:a16="http://schemas.microsoft.com/office/drawing/2014/main" id="{A7B50673-E8BC-447D-9D65-02157183CED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70821" t="32487" b="5627"/>
          <a:stretch>
            <a:fillRect/>
          </a:stretch>
        </p:blipFill>
        <p:spPr bwMode="auto">
          <a:xfrm>
            <a:off x="-33040" y="4947213"/>
            <a:ext cx="1424517" cy="690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 name="Diagramme 1">
            <a:extLst>
              <a:ext uri="{FF2B5EF4-FFF2-40B4-BE49-F238E27FC236}">
                <a16:creationId xmlns:a16="http://schemas.microsoft.com/office/drawing/2014/main" id="{AF3CE664-0D08-46C6-A4FB-D2B217A5DBCF}"/>
              </a:ext>
            </a:extLst>
          </p:cNvPr>
          <p:cNvGraphicFramePr/>
          <p:nvPr>
            <p:extLst/>
          </p:nvPr>
        </p:nvGraphicFramePr>
        <p:xfrm>
          <a:off x="1662545" y="152400"/>
          <a:ext cx="9631219" cy="635230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9" name="ZoneTexte 8">
            <a:extLst>
              <a:ext uri="{FF2B5EF4-FFF2-40B4-BE49-F238E27FC236}">
                <a16:creationId xmlns:a16="http://schemas.microsoft.com/office/drawing/2014/main" id="{7CCDA417-1D05-4E17-87E7-6533D0985BC9}"/>
              </a:ext>
            </a:extLst>
          </p:cNvPr>
          <p:cNvSpPr txBox="1"/>
          <p:nvPr/>
        </p:nvSpPr>
        <p:spPr>
          <a:xfrm>
            <a:off x="7107101" y="4852525"/>
            <a:ext cx="2109465" cy="1384995"/>
          </a:xfrm>
          <a:prstGeom prst="rect">
            <a:avLst/>
          </a:prstGeom>
          <a:noFill/>
        </p:spPr>
        <p:txBody>
          <a:bodyPr wrap="square" rtlCol="0">
            <a:spAutoFit/>
          </a:bodyPr>
          <a:lstStyle/>
          <a:p>
            <a:pPr marL="171450" indent="-171450">
              <a:buFontTx/>
              <a:buChar char="-"/>
            </a:pPr>
            <a:r>
              <a:rPr lang="fr-FR" sz="1400" dirty="0"/>
              <a:t>RFP/ RFQ/ AMI</a:t>
            </a:r>
          </a:p>
          <a:p>
            <a:pPr marL="171450" indent="-171450">
              <a:buFontTx/>
              <a:buChar char="-"/>
            </a:pPr>
            <a:r>
              <a:rPr lang="fr-FR" sz="1400" dirty="0"/>
              <a:t>Bon de commande </a:t>
            </a:r>
          </a:p>
          <a:p>
            <a:pPr marL="171450" indent="-171450">
              <a:buFontTx/>
              <a:buChar char="-"/>
            </a:pPr>
            <a:r>
              <a:rPr lang="fr-FR" sz="1400" dirty="0"/>
              <a:t>Evolution des travaux</a:t>
            </a:r>
          </a:p>
          <a:p>
            <a:pPr marL="171450" indent="-171450">
              <a:buFontTx/>
              <a:buChar char="-"/>
            </a:pPr>
            <a:r>
              <a:rPr lang="fr-FR" sz="1400" dirty="0"/>
              <a:t>Bon de réception</a:t>
            </a:r>
          </a:p>
          <a:p>
            <a:pPr marL="171450" indent="-171450">
              <a:buFontTx/>
              <a:buChar char="-"/>
            </a:pPr>
            <a:r>
              <a:rPr lang="fr-FR" sz="1400" dirty="0"/>
              <a:t>facture</a:t>
            </a:r>
          </a:p>
          <a:p>
            <a:pPr marL="171450" indent="-171450">
              <a:buFontTx/>
              <a:buChar char="-"/>
            </a:pPr>
            <a:r>
              <a:rPr lang="fr-FR" sz="1400" dirty="0"/>
              <a:t>Paiement </a:t>
            </a:r>
          </a:p>
        </p:txBody>
      </p:sp>
      <p:cxnSp>
        <p:nvCxnSpPr>
          <p:cNvPr id="12" name="Connecteur droit avec flèche 11">
            <a:extLst>
              <a:ext uri="{FF2B5EF4-FFF2-40B4-BE49-F238E27FC236}">
                <a16:creationId xmlns:a16="http://schemas.microsoft.com/office/drawing/2014/main" id="{6AF87454-DF7F-4A59-9D06-2EE5D4BA68B5}"/>
              </a:ext>
            </a:extLst>
          </p:cNvPr>
          <p:cNvCxnSpPr/>
          <p:nvPr/>
        </p:nvCxnSpPr>
        <p:spPr>
          <a:xfrm flipV="1">
            <a:off x="6456218" y="4336472"/>
            <a:ext cx="0" cy="8035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Connecteur droit avec flèche 14">
            <a:extLst>
              <a:ext uri="{FF2B5EF4-FFF2-40B4-BE49-F238E27FC236}">
                <a16:creationId xmlns:a16="http://schemas.microsoft.com/office/drawing/2014/main" id="{8145F41B-3958-448D-8114-BB0892514080}"/>
              </a:ext>
            </a:extLst>
          </p:cNvPr>
          <p:cNvCxnSpPr/>
          <p:nvPr/>
        </p:nvCxnSpPr>
        <p:spPr>
          <a:xfrm>
            <a:off x="6580909" y="4336472"/>
            <a:ext cx="0" cy="803564"/>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
        <p:nvSpPr>
          <p:cNvPr id="20" name="ZoneTexte 19">
            <a:extLst>
              <a:ext uri="{FF2B5EF4-FFF2-40B4-BE49-F238E27FC236}">
                <a16:creationId xmlns:a16="http://schemas.microsoft.com/office/drawing/2014/main" id="{5513C464-09B8-4C9D-8B9A-600CDAA7869B}"/>
              </a:ext>
            </a:extLst>
          </p:cNvPr>
          <p:cNvSpPr txBox="1"/>
          <p:nvPr/>
        </p:nvSpPr>
        <p:spPr>
          <a:xfrm>
            <a:off x="4112305" y="4792655"/>
            <a:ext cx="2105885" cy="738664"/>
          </a:xfrm>
          <a:prstGeom prst="rect">
            <a:avLst/>
          </a:prstGeom>
          <a:noFill/>
        </p:spPr>
        <p:txBody>
          <a:bodyPr wrap="square" rtlCol="0">
            <a:spAutoFit/>
          </a:bodyPr>
          <a:lstStyle/>
          <a:p>
            <a:endParaRPr lang="fr-FR" sz="1400" dirty="0"/>
          </a:p>
          <a:p>
            <a:pPr marL="171450" indent="-171450">
              <a:buFontTx/>
              <a:buChar char="-"/>
            </a:pPr>
            <a:r>
              <a:rPr lang="fr-FR" sz="1400" dirty="0"/>
              <a:t>Fichier fournisseur</a:t>
            </a:r>
          </a:p>
          <a:p>
            <a:r>
              <a:rPr lang="fr-FR" sz="1400" dirty="0"/>
              <a:t> </a:t>
            </a:r>
          </a:p>
        </p:txBody>
      </p:sp>
      <p:sp>
        <p:nvSpPr>
          <p:cNvPr id="21" name="ZoneTexte 20">
            <a:extLst>
              <a:ext uri="{FF2B5EF4-FFF2-40B4-BE49-F238E27FC236}">
                <a16:creationId xmlns:a16="http://schemas.microsoft.com/office/drawing/2014/main" id="{A8B81FC9-CE7E-4722-AD65-8EA5581B53D8}"/>
              </a:ext>
            </a:extLst>
          </p:cNvPr>
          <p:cNvSpPr txBox="1"/>
          <p:nvPr/>
        </p:nvSpPr>
        <p:spPr>
          <a:xfrm>
            <a:off x="6579753" y="1731935"/>
            <a:ext cx="2209793" cy="523220"/>
          </a:xfrm>
          <a:prstGeom prst="rect">
            <a:avLst/>
          </a:prstGeom>
          <a:noFill/>
        </p:spPr>
        <p:txBody>
          <a:bodyPr wrap="square" rtlCol="0">
            <a:spAutoFit/>
          </a:bodyPr>
          <a:lstStyle/>
          <a:p>
            <a:pPr marL="171450" indent="-171450">
              <a:buFontTx/>
              <a:buChar char="-"/>
            </a:pPr>
            <a:r>
              <a:rPr lang="fr-FR" sz="1400" dirty="0"/>
              <a:t>confirmation situation fiscale fournisseur</a:t>
            </a:r>
          </a:p>
        </p:txBody>
      </p:sp>
      <p:cxnSp>
        <p:nvCxnSpPr>
          <p:cNvPr id="17" name="Connecteur droit avec flèche 16">
            <a:extLst>
              <a:ext uri="{FF2B5EF4-FFF2-40B4-BE49-F238E27FC236}">
                <a16:creationId xmlns:a16="http://schemas.microsoft.com/office/drawing/2014/main" id="{F2D054A6-4EEE-4A64-888C-77117387DF71}"/>
              </a:ext>
            </a:extLst>
          </p:cNvPr>
          <p:cNvCxnSpPr/>
          <p:nvPr/>
        </p:nvCxnSpPr>
        <p:spPr>
          <a:xfrm>
            <a:off x="6345379" y="1633480"/>
            <a:ext cx="0" cy="836073"/>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19" name="Connecteur droit avec flèche 18">
            <a:extLst>
              <a:ext uri="{FF2B5EF4-FFF2-40B4-BE49-F238E27FC236}">
                <a16:creationId xmlns:a16="http://schemas.microsoft.com/office/drawing/2014/main" id="{611D2397-2D27-455D-B8B6-9D80EBF47658}"/>
              </a:ext>
            </a:extLst>
          </p:cNvPr>
          <p:cNvCxnSpPr/>
          <p:nvPr/>
        </p:nvCxnSpPr>
        <p:spPr>
          <a:xfrm flipV="1">
            <a:off x="6262260" y="1598082"/>
            <a:ext cx="0" cy="8634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ZoneTexte 25">
            <a:extLst>
              <a:ext uri="{FF2B5EF4-FFF2-40B4-BE49-F238E27FC236}">
                <a16:creationId xmlns:a16="http://schemas.microsoft.com/office/drawing/2014/main" id="{E273519E-90BD-4063-9491-D2DC9502C23C}"/>
              </a:ext>
            </a:extLst>
          </p:cNvPr>
          <p:cNvSpPr txBox="1"/>
          <p:nvPr/>
        </p:nvSpPr>
        <p:spPr>
          <a:xfrm>
            <a:off x="3792354" y="1789907"/>
            <a:ext cx="2209793" cy="523220"/>
          </a:xfrm>
          <a:prstGeom prst="rect">
            <a:avLst/>
          </a:prstGeom>
          <a:noFill/>
        </p:spPr>
        <p:txBody>
          <a:bodyPr wrap="square" rtlCol="0">
            <a:spAutoFit/>
          </a:bodyPr>
          <a:lstStyle/>
          <a:p>
            <a:pPr marL="171450" indent="-171450">
              <a:buFontTx/>
              <a:buChar char="-"/>
            </a:pPr>
            <a:r>
              <a:rPr lang="fr-FR" sz="1400" dirty="0"/>
              <a:t>Vérification  situation fiscale fournisseur</a:t>
            </a:r>
            <a:endParaRPr lang="fr-FR" sz="1200" dirty="0"/>
          </a:p>
        </p:txBody>
      </p:sp>
      <p:cxnSp>
        <p:nvCxnSpPr>
          <p:cNvPr id="23" name="Connecteur droit avec flèche 22">
            <a:extLst>
              <a:ext uri="{FF2B5EF4-FFF2-40B4-BE49-F238E27FC236}">
                <a16:creationId xmlns:a16="http://schemas.microsoft.com/office/drawing/2014/main" id="{2A511A36-A185-4605-BD50-AFC9BE7699F8}"/>
              </a:ext>
            </a:extLst>
          </p:cNvPr>
          <p:cNvCxnSpPr/>
          <p:nvPr/>
        </p:nvCxnSpPr>
        <p:spPr>
          <a:xfrm flipH="1">
            <a:off x="3366657" y="3401290"/>
            <a:ext cx="1863433" cy="0"/>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25" name="Connecteur droit avec flèche 24">
            <a:extLst>
              <a:ext uri="{FF2B5EF4-FFF2-40B4-BE49-F238E27FC236}">
                <a16:creationId xmlns:a16="http://schemas.microsoft.com/office/drawing/2014/main" id="{2239163D-6EA6-4525-B047-2515F7513E73}"/>
              </a:ext>
            </a:extLst>
          </p:cNvPr>
          <p:cNvCxnSpPr>
            <a:cxnSpLocks/>
          </p:cNvCxnSpPr>
          <p:nvPr/>
        </p:nvCxnSpPr>
        <p:spPr>
          <a:xfrm>
            <a:off x="3402455" y="3515676"/>
            <a:ext cx="189230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2" name="ZoneTexte 31">
            <a:extLst>
              <a:ext uri="{FF2B5EF4-FFF2-40B4-BE49-F238E27FC236}">
                <a16:creationId xmlns:a16="http://schemas.microsoft.com/office/drawing/2014/main" id="{84977723-1BD8-46C8-85C6-490F2AEFD670}"/>
              </a:ext>
            </a:extLst>
          </p:cNvPr>
          <p:cNvSpPr txBox="1"/>
          <p:nvPr/>
        </p:nvSpPr>
        <p:spPr>
          <a:xfrm>
            <a:off x="3210301" y="2681133"/>
            <a:ext cx="2209793" cy="738664"/>
          </a:xfrm>
          <a:prstGeom prst="rect">
            <a:avLst/>
          </a:prstGeom>
          <a:noFill/>
        </p:spPr>
        <p:txBody>
          <a:bodyPr wrap="square" rtlCol="0">
            <a:spAutoFit/>
          </a:bodyPr>
          <a:lstStyle/>
          <a:p>
            <a:pPr marL="171450" indent="-171450">
              <a:buFontTx/>
              <a:buChar char="-"/>
            </a:pPr>
            <a:r>
              <a:rPr lang="fr-FR" sz="1400" dirty="0"/>
              <a:t>Vérification  situation douanière Fournisseur et des marchandises</a:t>
            </a:r>
          </a:p>
        </p:txBody>
      </p:sp>
      <p:sp>
        <p:nvSpPr>
          <p:cNvPr id="33" name="ZoneTexte 32">
            <a:extLst>
              <a:ext uri="{FF2B5EF4-FFF2-40B4-BE49-F238E27FC236}">
                <a16:creationId xmlns:a16="http://schemas.microsoft.com/office/drawing/2014/main" id="{3D8A9EAE-457D-4D0F-906E-60FA396DDD14}"/>
              </a:ext>
            </a:extLst>
          </p:cNvPr>
          <p:cNvSpPr txBox="1"/>
          <p:nvPr/>
        </p:nvSpPr>
        <p:spPr>
          <a:xfrm>
            <a:off x="3243709" y="3598012"/>
            <a:ext cx="2209793" cy="738664"/>
          </a:xfrm>
          <a:prstGeom prst="rect">
            <a:avLst/>
          </a:prstGeom>
          <a:noFill/>
        </p:spPr>
        <p:txBody>
          <a:bodyPr wrap="square" rtlCol="0">
            <a:spAutoFit/>
          </a:bodyPr>
          <a:lstStyle/>
          <a:p>
            <a:pPr marL="171450" indent="-171450">
              <a:buFontTx/>
              <a:buChar char="-"/>
            </a:pPr>
            <a:r>
              <a:rPr lang="fr-FR" sz="1400" dirty="0"/>
              <a:t>confirmation situation douanière Fournisseur et des marchandises</a:t>
            </a:r>
          </a:p>
        </p:txBody>
      </p:sp>
      <p:cxnSp>
        <p:nvCxnSpPr>
          <p:cNvPr id="29" name="Connecteur droit avec flèche 28">
            <a:extLst>
              <a:ext uri="{FF2B5EF4-FFF2-40B4-BE49-F238E27FC236}">
                <a16:creationId xmlns:a16="http://schemas.microsoft.com/office/drawing/2014/main" id="{D9B05E62-6BB9-445A-825D-89E20BDAC5C4}"/>
              </a:ext>
            </a:extLst>
          </p:cNvPr>
          <p:cNvCxnSpPr/>
          <p:nvPr/>
        </p:nvCxnSpPr>
        <p:spPr>
          <a:xfrm>
            <a:off x="7626929" y="3373580"/>
            <a:ext cx="1988126" cy="0"/>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31" name="Connecteur droit avec flèche 30">
            <a:extLst>
              <a:ext uri="{FF2B5EF4-FFF2-40B4-BE49-F238E27FC236}">
                <a16:creationId xmlns:a16="http://schemas.microsoft.com/office/drawing/2014/main" id="{ADBEDA9C-0E22-4772-9076-5981B6A19367}"/>
              </a:ext>
            </a:extLst>
          </p:cNvPr>
          <p:cNvCxnSpPr/>
          <p:nvPr/>
        </p:nvCxnSpPr>
        <p:spPr>
          <a:xfrm flipH="1">
            <a:off x="7696200" y="3449391"/>
            <a:ext cx="187729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8" name="ZoneTexte 37">
            <a:extLst>
              <a:ext uri="{FF2B5EF4-FFF2-40B4-BE49-F238E27FC236}">
                <a16:creationId xmlns:a16="http://schemas.microsoft.com/office/drawing/2014/main" id="{43005C06-A21B-49F4-A29A-14D8EE9F4C34}"/>
              </a:ext>
            </a:extLst>
          </p:cNvPr>
          <p:cNvSpPr txBox="1"/>
          <p:nvPr/>
        </p:nvSpPr>
        <p:spPr>
          <a:xfrm>
            <a:off x="7622313" y="2241082"/>
            <a:ext cx="2209793" cy="1384995"/>
          </a:xfrm>
          <a:prstGeom prst="rect">
            <a:avLst/>
          </a:prstGeom>
          <a:noFill/>
        </p:spPr>
        <p:txBody>
          <a:bodyPr wrap="square" rtlCol="0">
            <a:spAutoFit/>
          </a:bodyPr>
          <a:lstStyle/>
          <a:p>
            <a:pPr marL="171450" indent="-171450">
              <a:buFontTx/>
              <a:buChar char="-"/>
            </a:pPr>
            <a:r>
              <a:rPr lang="fr-FR" sz="1400" dirty="0"/>
              <a:t>confirmation domiciliation bancaire fournisseur</a:t>
            </a:r>
          </a:p>
          <a:p>
            <a:pPr marL="171450" indent="-171450">
              <a:buFontTx/>
              <a:buChar char="-"/>
            </a:pPr>
            <a:r>
              <a:rPr lang="fr-FR" sz="1400" dirty="0"/>
              <a:t>Confirmation caution/ </a:t>
            </a:r>
            <a:r>
              <a:rPr lang="fr-FR" sz="1400" dirty="0" err="1"/>
              <a:t>main-levée</a:t>
            </a:r>
            <a:r>
              <a:rPr lang="fr-FR" sz="1400" dirty="0"/>
              <a:t> caution</a:t>
            </a:r>
          </a:p>
          <a:p>
            <a:pPr marL="171450" indent="-171450">
              <a:buFontTx/>
              <a:buChar char="-"/>
            </a:pPr>
            <a:r>
              <a:rPr lang="fr-FR" sz="1400" dirty="0"/>
              <a:t> </a:t>
            </a:r>
          </a:p>
        </p:txBody>
      </p:sp>
      <p:sp>
        <p:nvSpPr>
          <p:cNvPr id="39" name="ZoneTexte 38">
            <a:extLst>
              <a:ext uri="{FF2B5EF4-FFF2-40B4-BE49-F238E27FC236}">
                <a16:creationId xmlns:a16="http://schemas.microsoft.com/office/drawing/2014/main" id="{923062C3-E4AA-4A6B-BC9B-B6E3CFDE6DC5}"/>
              </a:ext>
            </a:extLst>
          </p:cNvPr>
          <p:cNvSpPr txBox="1"/>
          <p:nvPr/>
        </p:nvSpPr>
        <p:spPr>
          <a:xfrm>
            <a:off x="7622314" y="3529918"/>
            <a:ext cx="2209793" cy="954107"/>
          </a:xfrm>
          <a:prstGeom prst="rect">
            <a:avLst/>
          </a:prstGeom>
          <a:noFill/>
        </p:spPr>
        <p:txBody>
          <a:bodyPr wrap="square" rtlCol="0">
            <a:spAutoFit/>
          </a:bodyPr>
          <a:lstStyle/>
          <a:p>
            <a:pPr marL="171450" indent="-171450">
              <a:buFontTx/>
              <a:buChar char="-"/>
            </a:pPr>
            <a:r>
              <a:rPr lang="fr-FR" sz="1400" dirty="0"/>
              <a:t>Vérification Domiciliation bancaire fournisseur</a:t>
            </a:r>
          </a:p>
          <a:p>
            <a:pPr marL="171450" indent="-171450">
              <a:buFontTx/>
              <a:buChar char="-"/>
            </a:pPr>
            <a:r>
              <a:rPr lang="fr-FR" sz="1400" dirty="0"/>
              <a:t>Vérification caution/ </a:t>
            </a:r>
            <a:r>
              <a:rPr lang="fr-FR" sz="1400" dirty="0" err="1"/>
              <a:t>main-levée</a:t>
            </a:r>
            <a:r>
              <a:rPr lang="fr-FR" sz="1400" dirty="0"/>
              <a:t> caution</a:t>
            </a:r>
          </a:p>
        </p:txBody>
      </p:sp>
    </p:spTree>
    <p:extLst>
      <p:ext uri="{BB962C8B-B14F-4D97-AF65-F5344CB8AC3E}">
        <p14:creationId xmlns:p14="http://schemas.microsoft.com/office/powerpoint/2010/main" val="28807861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Diagramme 21">
            <a:extLst>
              <a:ext uri="{FF2B5EF4-FFF2-40B4-BE49-F238E27FC236}">
                <a16:creationId xmlns:a16="http://schemas.microsoft.com/office/drawing/2014/main" id="{39DF0290-316E-4768-B5B6-F2A59B87E83E}"/>
              </a:ext>
            </a:extLst>
          </p:cNvPr>
          <p:cNvGraphicFramePr/>
          <p:nvPr>
            <p:extLst>
              <p:ext uri="{D42A27DB-BD31-4B8C-83A1-F6EECF244321}">
                <p14:modId xmlns:p14="http://schemas.microsoft.com/office/powerpoint/2010/main" val="3449767688"/>
              </p:ext>
            </p:extLst>
          </p:nvPr>
        </p:nvGraphicFramePr>
        <p:xfrm>
          <a:off x="3171371" y="1373183"/>
          <a:ext cx="7525658" cy="50711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9" name="ZoneTexte 48">
            <a:extLst>
              <a:ext uri="{FF2B5EF4-FFF2-40B4-BE49-F238E27FC236}">
                <a16:creationId xmlns:a16="http://schemas.microsoft.com/office/drawing/2014/main" id="{264905B7-C857-405C-BEA5-8D04DE481C03}"/>
              </a:ext>
            </a:extLst>
          </p:cNvPr>
          <p:cNvSpPr txBox="1"/>
          <p:nvPr/>
        </p:nvSpPr>
        <p:spPr>
          <a:xfrm>
            <a:off x="1603513" y="251791"/>
            <a:ext cx="8812696" cy="584775"/>
          </a:xfrm>
          <a:prstGeom prst="rect">
            <a:avLst/>
          </a:prstGeom>
          <a:noFill/>
        </p:spPr>
        <p:txBody>
          <a:bodyPr wrap="square" rtlCol="0">
            <a:spAutoFit/>
          </a:bodyPr>
          <a:lstStyle/>
          <a:p>
            <a:pPr algn="ctr"/>
            <a:r>
              <a:rPr lang="fr-FR" sz="3200" b="1" dirty="0">
                <a:latin typeface="Arial" panose="020B0604020202020204" pitchFamily="34" charset="0"/>
                <a:cs typeface="Arial" panose="020B0604020202020204" pitchFamily="34" charset="0"/>
              </a:rPr>
              <a:t>LES ETAPES  </a:t>
            </a:r>
          </a:p>
        </p:txBody>
      </p:sp>
      <p:cxnSp>
        <p:nvCxnSpPr>
          <p:cNvPr id="52" name="Connecteur droit 51">
            <a:extLst>
              <a:ext uri="{FF2B5EF4-FFF2-40B4-BE49-F238E27FC236}">
                <a16:creationId xmlns:a16="http://schemas.microsoft.com/office/drawing/2014/main" id="{A1E2C4AC-21B2-420C-8274-A6F5AF835B04}"/>
              </a:ext>
            </a:extLst>
          </p:cNvPr>
          <p:cNvCxnSpPr>
            <a:cxnSpLocks/>
          </p:cNvCxnSpPr>
          <p:nvPr/>
        </p:nvCxnSpPr>
        <p:spPr>
          <a:xfrm>
            <a:off x="489700" y="1045034"/>
            <a:ext cx="11330608"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465787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7C41B25B-403B-4617-A85B-E2A690810DC0}"/>
              </a:ext>
            </a:extLst>
          </p:cNvPr>
          <p:cNvSpPr txBox="1"/>
          <p:nvPr/>
        </p:nvSpPr>
        <p:spPr>
          <a:xfrm>
            <a:off x="1603513" y="251791"/>
            <a:ext cx="8812696" cy="584775"/>
          </a:xfrm>
          <a:prstGeom prst="rect">
            <a:avLst/>
          </a:prstGeom>
          <a:noFill/>
        </p:spPr>
        <p:txBody>
          <a:bodyPr wrap="square" rtlCol="0">
            <a:spAutoFit/>
          </a:bodyPr>
          <a:lstStyle/>
          <a:p>
            <a:pPr algn="ctr"/>
            <a:r>
              <a:rPr lang="fr-FR" sz="3200" b="1" dirty="0">
                <a:latin typeface="Arial" panose="020B0604020202020204" pitchFamily="34" charset="0"/>
                <a:cs typeface="Arial" panose="020B0604020202020204" pitchFamily="34" charset="0"/>
              </a:rPr>
              <a:t>CONFORMITE DU FICHIER FOURNISSEURS </a:t>
            </a:r>
          </a:p>
        </p:txBody>
      </p:sp>
      <p:sp>
        <p:nvSpPr>
          <p:cNvPr id="5" name="ZoneTexte 4">
            <a:extLst>
              <a:ext uri="{FF2B5EF4-FFF2-40B4-BE49-F238E27FC236}">
                <a16:creationId xmlns:a16="http://schemas.microsoft.com/office/drawing/2014/main" id="{BCD8E683-0FB2-436A-930F-C8A5DBBFA738}"/>
              </a:ext>
            </a:extLst>
          </p:cNvPr>
          <p:cNvSpPr txBox="1"/>
          <p:nvPr/>
        </p:nvSpPr>
        <p:spPr>
          <a:xfrm>
            <a:off x="368710" y="1607585"/>
            <a:ext cx="11459496" cy="3970318"/>
          </a:xfrm>
          <a:prstGeom prst="rect">
            <a:avLst/>
          </a:prstGeom>
          <a:noFill/>
        </p:spPr>
        <p:txBody>
          <a:bodyPr wrap="square" rtlCol="0">
            <a:spAutoFit/>
          </a:bodyPr>
          <a:lstStyle/>
          <a:p>
            <a:r>
              <a:rPr lang="fr-FR" sz="2800" dirty="0">
                <a:latin typeface="Arial" panose="020B0604020202020204" pitchFamily="34" charset="0"/>
                <a:cs typeface="Arial" panose="020B0604020202020204" pitchFamily="34" charset="0"/>
              </a:rPr>
              <a:t>Les exigences de conformité du fichier fournisseur imposent que l’incorporation et le maintien dans le fichier fournisseurs soient respectivement tributaires du résultat de la vérification préalable ou actualisée du statut fiscal.</a:t>
            </a:r>
          </a:p>
          <a:p>
            <a:r>
              <a:rPr lang="fr-FR" sz="2800" dirty="0">
                <a:latin typeface="Arial" panose="020B0604020202020204" pitchFamily="34" charset="0"/>
                <a:cs typeface="Arial" panose="020B0604020202020204" pitchFamily="34" charset="0"/>
              </a:rPr>
              <a:t>Les éléments pris en compte pour qualifier le statut fiscal sont l’immatriculation fiscale (NIU)  et l’attestation de non redevance (ANR). </a:t>
            </a:r>
          </a:p>
          <a:p>
            <a:r>
              <a:rPr lang="fr-FR" sz="2800" dirty="0">
                <a:latin typeface="Arial" panose="020B0604020202020204" pitchFamily="34" charset="0"/>
                <a:cs typeface="Arial" panose="020B0604020202020204" pitchFamily="34" charset="0"/>
              </a:rPr>
              <a:t>Outre les résultats des différentes vérifications effectuées la procédure va produire des certificats de vérification ayant valeur de quitus/preuve de respect de la conformité. </a:t>
            </a:r>
          </a:p>
        </p:txBody>
      </p:sp>
      <p:cxnSp>
        <p:nvCxnSpPr>
          <p:cNvPr id="3" name="Connecteur droit 2">
            <a:extLst>
              <a:ext uri="{FF2B5EF4-FFF2-40B4-BE49-F238E27FC236}">
                <a16:creationId xmlns:a16="http://schemas.microsoft.com/office/drawing/2014/main" id="{29E235C9-0B17-4B55-86AE-9E1207E82B41}"/>
              </a:ext>
            </a:extLst>
          </p:cNvPr>
          <p:cNvCxnSpPr>
            <a:cxnSpLocks/>
          </p:cNvCxnSpPr>
          <p:nvPr/>
        </p:nvCxnSpPr>
        <p:spPr>
          <a:xfrm>
            <a:off x="228601" y="1329009"/>
            <a:ext cx="11330608"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449506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7C41B25B-403B-4617-A85B-E2A690810DC0}"/>
              </a:ext>
            </a:extLst>
          </p:cNvPr>
          <p:cNvSpPr txBox="1"/>
          <p:nvPr/>
        </p:nvSpPr>
        <p:spPr>
          <a:xfrm>
            <a:off x="1603513" y="251791"/>
            <a:ext cx="8812696" cy="1077218"/>
          </a:xfrm>
          <a:prstGeom prst="rect">
            <a:avLst/>
          </a:prstGeom>
          <a:noFill/>
        </p:spPr>
        <p:txBody>
          <a:bodyPr wrap="square" rtlCol="0">
            <a:spAutoFit/>
          </a:bodyPr>
          <a:lstStyle/>
          <a:p>
            <a:pPr algn="ctr"/>
            <a:r>
              <a:rPr lang="fr-FR" sz="3200" b="1" dirty="0">
                <a:latin typeface="Arial" panose="020B0604020202020204" pitchFamily="34" charset="0"/>
                <a:cs typeface="Arial" panose="020B0604020202020204" pitchFamily="34" charset="0"/>
              </a:rPr>
              <a:t>AUTOMATISATION DE LA MISE EN CONFORMITE DU FICHIER FOURNISSEURS </a:t>
            </a:r>
          </a:p>
        </p:txBody>
      </p:sp>
      <p:sp>
        <p:nvSpPr>
          <p:cNvPr id="5" name="ZoneTexte 4">
            <a:extLst>
              <a:ext uri="{FF2B5EF4-FFF2-40B4-BE49-F238E27FC236}">
                <a16:creationId xmlns:a16="http://schemas.microsoft.com/office/drawing/2014/main" id="{BCD8E683-0FB2-436A-930F-C8A5DBBFA738}"/>
              </a:ext>
            </a:extLst>
          </p:cNvPr>
          <p:cNvSpPr txBox="1"/>
          <p:nvPr/>
        </p:nvSpPr>
        <p:spPr>
          <a:xfrm>
            <a:off x="899652" y="1460081"/>
            <a:ext cx="10659557" cy="5319867"/>
          </a:xfrm>
          <a:prstGeom prst="rect">
            <a:avLst/>
          </a:prstGeom>
          <a:noFill/>
        </p:spPr>
        <p:txBody>
          <a:bodyPr wrap="square" rtlCol="0">
            <a:spAutoFit/>
          </a:bodyPr>
          <a:lstStyle/>
          <a:p>
            <a:r>
              <a:rPr lang="fr-FR" sz="2800" b="1" dirty="0">
                <a:latin typeface="Arial" panose="020B0604020202020204" pitchFamily="34" charset="0"/>
                <a:cs typeface="Arial" panose="020B0604020202020204" pitchFamily="34" charset="0"/>
              </a:rPr>
              <a:t>La mise en place d’un web service avec les impôts</a:t>
            </a:r>
            <a:r>
              <a:rPr lang="fr-FR" sz="2800" dirty="0">
                <a:latin typeface="Arial" panose="020B0604020202020204" pitchFamily="34" charset="0"/>
                <a:cs typeface="Arial" panose="020B0604020202020204" pitchFamily="34" charset="0"/>
              </a:rPr>
              <a:t>. </a:t>
            </a:r>
          </a:p>
          <a:p>
            <a:r>
              <a:rPr lang="fr-FR" sz="2800" dirty="0">
                <a:latin typeface="Arial" panose="020B0604020202020204" pitchFamily="34" charset="0"/>
                <a:cs typeface="Arial" panose="020B0604020202020204" pitchFamily="34" charset="0"/>
              </a:rPr>
              <a:t>permettra d’automatiser les taches suivantes :</a:t>
            </a:r>
          </a:p>
          <a:p>
            <a:endParaRPr lang="fr-FR" sz="2800"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q"/>
            </a:pPr>
            <a:r>
              <a:rPr lang="fr-FR" sz="2800" dirty="0">
                <a:latin typeface="Arial" panose="020B0604020202020204" pitchFamily="34" charset="0"/>
                <a:cs typeface="Arial" panose="020B0604020202020204" pitchFamily="34" charset="0"/>
              </a:rPr>
              <a:t>  vérifier l’immatriculation fiscale d’une entreprise</a:t>
            </a:r>
          </a:p>
          <a:p>
            <a:pPr marL="285750" indent="-285750">
              <a:buFont typeface="Wingdings" panose="05000000000000000000" pitchFamily="2" charset="2"/>
              <a:buChar char="q"/>
            </a:pPr>
            <a:r>
              <a:rPr lang="fr-FR" sz="2800" dirty="0">
                <a:latin typeface="Arial" panose="020B0604020202020204" pitchFamily="34" charset="0"/>
                <a:cs typeface="Arial" panose="020B0604020202020204" pitchFamily="34" charset="0"/>
              </a:rPr>
              <a:t>  authentifier un numéro d’immatriculation fiscale</a:t>
            </a:r>
          </a:p>
          <a:p>
            <a:pPr marL="285750" indent="-285750">
              <a:buFont typeface="Wingdings" panose="05000000000000000000" pitchFamily="2" charset="2"/>
              <a:buChar char="q"/>
            </a:pPr>
            <a:r>
              <a:rPr lang="fr-FR" sz="2800" dirty="0">
                <a:latin typeface="Arial" panose="020B0604020202020204" pitchFamily="34" charset="0"/>
                <a:cs typeface="Arial" panose="020B0604020202020204" pitchFamily="34" charset="0"/>
              </a:rPr>
              <a:t> Editer des attestations de vérification des immatriculations </a:t>
            </a:r>
          </a:p>
          <a:p>
            <a:pPr marL="285750" indent="-285750">
              <a:buFont typeface="Wingdings" panose="05000000000000000000" pitchFamily="2" charset="2"/>
              <a:buChar char="q"/>
            </a:pPr>
            <a:r>
              <a:rPr lang="fr-FR" sz="2800" dirty="0">
                <a:latin typeface="Arial" panose="020B0604020202020204" pitchFamily="34" charset="0"/>
                <a:cs typeface="Arial" panose="020B0604020202020204" pitchFamily="34" charset="0"/>
              </a:rPr>
              <a:t>  vérifier l’existence d’une attestation de non redevance</a:t>
            </a:r>
          </a:p>
          <a:p>
            <a:pPr marL="285750" indent="-285750">
              <a:buFont typeface="Wingdings" panose="05000000000000000000" pitchFamily="2" charset="2"/>
              <a:buChar char="q"/>
            </a:pPr>
            <a:r>
              <a:rPr lang="fr-FR" sz="2800" dirty="0">
                <a:latin typeface="Arial" panose="020B0604020202020204" pitchFamily="34" charset="0"/>
                <a:cs typeface="Arial" panose="020B0604020202020204" pitchFamily="34" charset="0"/>
              </a:rPr>
              <a:t>  authentifier une vérifier une attestation de non redevance</a:t>
            </a:r>
          </a:p>
          <a:p>
            <a:pPr marL="285750" indent="-285750">
              <a:buFont typeface="Wingdings" panose="05000000000000000000" pitchFamily="2" charset="2"/>
              <a:buChar char="q"/>
            </a:pPr>
            <a:r>
              <a:rPr lang="fr-FR" sz="2800" dirty="0">
                <a:latin typeface="Arial" panose="020B0604020202020204" pitchFamily="34" charset="0"/>
                <a:cs typeface="Arial" panose="020B0604020202020204" pitchFamily="34" charset="0"/>
              </a:rPr>
              <a:t>  </a:t>
            </a:r>
            <a:r>
              <a:rPr lang="fr-FR" sz="2800" dirty="0">
                <a:solidFill>
                  <a:srgbClr val="0070C0"/>
                </a:solidFill>
                <a:latin typeface="Arial" panose="020B0604020202020204" pitchFamily="34" charset="0"/>
                <a:cs typeface="Arial" panose="020B0604020202020204" pitchFamily="34" charset="0"/>
              </a:rPr>
              <a:t>Editer des attestations de vérification des ANR</a:t>
            </a:r>
          </a:p>
          <a:p>
            <a:pPr marL="285750" indent="-285750">
              <a:buFont typeface="Wingdings" panose="05000000000000000000" pitchFamily="2" charset="2"/>
              <a:buChar char="q"/>
            </a:pPr>
            <a:r>
              <a:rPr lang="fr-FR" sz="2800" dirty="0">
                <a:solidFill>
                  <a:srgbClr val="0070C0"/>
                </a:solidFill>
                <a:latin typeface="Arial" panose="020B0604020202020204" pitchFamily="34" charset="0"/>
                <a:cs typeface="Arial" panose="020B0604020202020204" pitchFamily="34" charset="0"/>
              </a:rPr>
              <a:t>  Editer des rappels à l’ordre des fournisseurs </a:t>
            </a:r>
          </a:p>
          <a:p>
            <a:pPr marL="285750" indent="-285750">
              <a:buFont typeface="Wingdings" panose="05000000000000000000" pitchFamily="2" charset="2"/>
              <a:buChar char="q"/>
            </a:pPr>
            <a:r>
              <a:rPr lang="fr-FR" sz="2800" dirty="0">
                <a:solidFill>
                  <a:srgbClr val="0070C0"/>
                </a:solidFill>
                <a:latin typeface="Arial" panose="020B0604020202020204" pitchFamily="34" charset="0"/>
                <a:cs typeface="Arial" panose="020B0604020202020204" pitchFamily="34" charset="0"/>
              </a:rPr>
              <a:t>  Suspendre des fournisseurs non conformes</a:t>
            </a:r>
          </a:p>
          <a:p>
            <a:pPr marL="285750" indent="-285750">
              <a:buFont typeface="Wingdings" panose="05000000000000000000" pitchFamily="2" charset="2"/>
              <a:buChar char="q"/>
            </a:pPr>
            <a:r>
              <a:rPr lang="fr-FR" sz="2800" dirty="0">
                <a:solidFill>
                  <a:srgbClr val="0070C0"/>
                </a:solidFill>
                <a:latin typeface="Arial" panose="020B0604020202020204" pitchFamily="34" charset="0"/>
                <a:cs typeface="Arial" panose="020B0604020202020204" pitchFamily="34" charset="0"/>
              </a:rPr>
              <a:t>  Bloquer le payement des fournisseur non conformes</a:t>
            </a:r>
          </a:p>
        </p:txBody>
      </p:sp>
      <p:cxnSp>
        <p:nvCxnSpPr>
          <p:cNvPr id="3" name="Connecteur droit 2">
            <a:extLst>
              <a:ext uri="{FF2B5EF4-FFF2-40B4-BE49-F238E27FC236}">
                <a16:creationId xmlns:a16="http://schemas.microsoft.com/office/drawing/2014/main" id="{29E235C9-0B17-4B55-86AE-9E1207E82B41}"/>
              </a:ext>
            </a:extLst>
          </p:cNvPr>
          <p:cNvCxnSpPr>
            <a:cxnSpLocks/>
          </p:cNvCxnSpPr>
          <p:nvPr/>
        </p:nvCxnSpPr>
        <p:spPr>
          <a:xfrm>
            <a:off x="228601" y="1329009"/>
            <a:ext cx="11330608"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582835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7C41B25B-403B-4617-A85B-E2A690810DC0}"/>
              </a:ext>
            </a:extLst>
          </p:cNvPr>
          <p:cNvSpPr txBox="1"/>
          <p:nvPr/>
        </p:nvSpPr>
        <p:spPr>
          <a:xfrm>
            <a:off x="1603513" y="251791"/>
            <a:ext cx="8812696" cy="1077218"/>
          </a:xfrm>
          <a:prstGeom prst="rect">
            <a:avLst/>
          </a:prstGeom>
          <a:noFill/>
        </p:spPr>
        <p:txBody>
          <a:bodyPr wrap="square" rtlCol="0">
            <a:spAutoFit/>
          </a:bodyPr>
          <a:lstStyle/>
          <a:p>
            <a:pPr algn="ctr"/>
            <a:r>
              <a:rPr lang="fr-FR" sz="3200" b="1" dirty="0">
                <a:latin typeface="Arial" panose="020B0604020202020204" pitchFamily="34" charset="0"/>
                <a:cs typeface="Arial" panose="020B0604020202020204" pitchFamily="34" charset="0"/>
              </a:rPr>
              <a:t>Production documentaire- Etape incorporation fournisseur </a:t>
            </a:r>
          </a:p>
        </p:txBody>
      </p:sp>
      <p:sp>
        <p:nvSpPr>
          <p:cNvPr id="5" name="ZoneTexte 4">
            <a:extLst>
              <a:ext uri="{FF2B5EF4-FFF2-40B4-BE49-F238E27FC236}">
                <a16:creationId xmlns:a16="http://schemas.microsoft.com/office/drawing/2014/main" id="{BCD8E683-0FB2-436A-930F-C8A5DBBFA738}"/>
              </a:ext>
            </a:extLst>
          </p:cNvPr>
          <p:cNvSpPr txBox="1"/>
          <p:nvPr/>
        </p:nvSpPr>
        <p:spPr>
          <a:xfrm>
            <a:off x="899652" y="1460081"/>
            <a:ext cx="10659557" cy="3970318"/>
          </a:xfrm>
          <a:prstGeom prst="rect">
            <a:avLst/>
          </a:prstGeom>
          <a:noFill/>
        </p:spPr>
        <p:txBody>
          <a:bodyPr wrap="square" rtlCol="0">
            <a:spAutoFit/>
          </a:bodyPr>
          <a:lstStyle/>
          <a:p>
            <a:r>
              <a:rPr lang="fr-FR" sz="2800" b="1" dirty="0">
                <a:latin typeface="Arial" panose="020B0604020202020204" pitchFamily="34" charset="0"/>
                <a:cs typeface="Arial" panose="020B0604020202020204" pitchFamily="34" charset="0"/>
              </a:rPr>
              <a:t>La mise en place d’un web service avec les impôts</a:t>
            </a:r>
            <a:r>
              <a:rPr lang="fr-FR" sz="2800" dirty="0">
                <a:latin typeface="Arial" panose="020B0604020202020204" pitchFamily="34" charset="0"/>
                <a:cs typeface="Arial" panose="020B0604020202020204" pitchFamily="34" charset="0"/>
              </a:rPr>
              <a:t>. </a:t>
            </a:r>
          </a:p>
          <a:p>
            <a:r>
              <a:rPr lang="fr-FR" sz="2800" dirty="0">
                <a:latin typeface="Arial" panose="020B0604020202020204" pitchFamily="34" charset="0"/>
                <a:cs typeface="Arial" panose="020B0604020202020204" pitchFamily="34" charset="0"/>
              </a:rPr>
              <a:t>permettra d’automatiser les taches suivantes :</a:t>
            </a:r>
          </a:p>
          <a:p>
            <a:endParaRPr lang="fr-FR" sz="2800"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q"/>
            </a:pPr>
            <a:r>
              <a:rPr lang="fr-FR" sz="2800" dirty="0">
                <a:latin typeface="Arial" panose="020B0604020202020204" pitchFamily="34" charset="0"/>
                <a:cs typeface="Arial" panose="020B0604020202020204" pitchFamily="34" charset="0"/>
              </a:rPr>
              <a:t>Attestation de vérification d’immatriculation fiscale d’une entreprise</a:t>
            </a:r>
          </a:p>
          <a:p>
            <a:pPr marL="285750" indent="-285750">
              <a:buFont typeface="Wingdings" panose="05000000000000000000" pitchFamily="2" charset="2"/>
              <a:buChar char="q"/>
            </a:pPr>
            <a:r>
              <a:rPr lang="fr-FR" sz="2800" dirty="0">
                <a:latin typeface="Arial" panose="020B0604020202020204" pitchFamily="34" charset="0"/>
                <a:cs typeface="Arial" panose="020B0604020202020204" pitchFamily="34" charset="0"/>
              </a:rPr>
              <a:t>  Attestation de vérification de la conformité d’une attestation de non redevance</a:t>
            </a:r>
          </a:p>
          <a:p>
            <a:pPr marL="285750" indent="-285750">
              <a:buFont typeface="Wingdings" panose="05000000000000000000" pitchFamily="2" charset="2"/>
              <a:buChar char="q"/>
            </a:pPr>
            <a:r>
              <a:rPr lang="fr-FR" sz="2800" dirty="0">
                <a:latin typeface="Arial" panose="020B0604020202020204" pitchFamily="34" charset="0"/>
                <a:cs typeface="Arial" panose="020B0604020202020204" pitchFamily="34" charset="0"/>
              </a:rPr>
              <a:t>  Attestation de vérification de la conformité douanière d’une entreprise</a:t>
            </a:r>
          </a:p>
        </p:txBody>
      </p:sp>
      <p:cxnSp>
        <p:nvCxnSpPr>
          <p:cNvPr id="3" name="Connecteur droit 2">
            <a:extLst>
              <a:ext uri="{FF2B5EF4-FFF2-40B4-BE49-F238E27FC236}">
                <a16:creationId xmlns:a16="http://schemas.microsoft.com/office/drawing/2014/main" id="{29E235C9-0B17-4B55-86AE-9E1207E82B41}"/>
              </a:ext>
            </a:extLst>
          </p:cNvPr>
          <p:cNvCxnSpPr>
            <a:cxnSpLocks/>
          </p:cNvCxnSpPr>
          <p:nvPr/>
        </p:nvCxnSpPr>
        <p:spPr>
          <a:xfrm>
            <a:off x="228601" y="1329009"/>
            <a:ext cx="11330608"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898669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7C41B25B-403B-4617-A85B-E2A690810DC0}"/>
              </a:ext>
            </a:extLst>
          </p:cNvPr>
          <p:cNvSpPr txBox="1"/>
          <p:nvPr/>
        </p:nvSpPr>
        <p:spPr>
          <a:xfrm>
            <a:off x="1548095" y="265646"/>
            <a:ext cx="8812696" cy="584775"/>
          </a:xfrm>
          <a:prstGeom prst="rect">
            <a:avLst/>
          </a:prstGeom>
          <a:noFill/>
        </p:spPr>
        <p:txBody>
          <a:bodyPr wrap="square" rtlCol="0">
            <a:spAutoFit/>
          </a:bodyPr>
          <a:lstStyle/>
          <a:p>
            <a:pPr algn="ctr"/>
            <a:r>
              <a:rPr lang="fr-FR" sz="3200" b="1" dirty="0">
                <a:latin typeface="Arial" panose="020B0604020202020204" pitchFamily="34" charset="0"/>
                <a:cs typeface="Arial" panose="020B0604020202020204" pitchFamily="34" charset="0"/>
              </a:rPr>
              <a:t> PROCESSUS D’APPEL D’OFFRES</a:t>
            </a:r>
          </a:p>
        </p:txBody>
      </p:sp>
      <p:sp>
        <p:nvSpPr>
          <p:cNvPr id="5" name="ZoneTexte 4">
            <a:extLst>
              <a:ext uri="{FF2B5EF4-FFF2-40B4-BE49-F238E27FC236}">
                <a16:creationId xmlns:a16="http://schemas.microsoft.com/office/drawing/2014/main" id="{BCD8E683-0FB2-436A-930F-C8A5DBBFA738}"/>
              </a:ext>
            </a:extLst>
          </p:cNvPr>
          <p:cNvSpPr txBox="1"/>
          <p:nvPr/>
        </p:nvSpPr>
        <p:spPr>
          <a:xfrm>
            <a:off x="874643" y="1177765"/>
            <a:ext cx="10270435" cy="5816977"/>
          </a:xfrm>
          <a:prstGeom prst="rect">
            <a:avLst/>
          </a:prstGeom>
          <a:noFill/>
        </p:spPr>
        <p:txBody>
          <a:bodyPr wrap="square" rtlCol="0">
            <a:spAutoFit/>
          </a:bodyPr>
          <a:lstStyle/>
          <a:p>
            <a:endParaRPr lang="fr-FR" dirty="0"/>
          </a:p>
          <a:p>
            <a:endParaRPr lang="fr-FR" sz="2800" dirty="0">
              <a:latin typeface="Arial" panose="020B0604020202020204" pitchFamily="34" charset="0"/>
              <a:cs typeface="Arial" panose="020B0604020202020204" pitchFamily="34" charset="0"/>
            </a:endParaRPr>
          </a:p>
          <a:p>
            <a:pPr marL="457200" indent="-457200">
              <a:buFont typeface="Wingdings" panose="05000000000000000000" pitchFamily="2" charset="2"/>
              <a:buChar char="q"/>
            </a:pPr>
            <a:r>
              <a:rPr lang="fr-FR" sz="2800" dirty="0">
                <a:latin typeface="Arial" panose="020B0604020202020204" pitchFamily="34" charset="0"/>
                <a:cs typeface="Arial" panose="020B0604020202020204" pitchFamily="34" charset="0"/>
              </a:rPr>
              <a:t> La conformité est un </a:t>
            </a:r>
            <a:r>
              <a:rPr lang="fr-FR" sz="2800" dirty="0" err="1">
                <a:latin typeface="Arial" panose="020B0604020202020204" pitchFamily="34" charset="0"/>
                <a:cs typeface="Arial" panose="020B0604020202020204" pitchFamily="34" charset="0"/>
              </a:rPr>
              <a:t>critére</a:t>
            </a:r>
            <a:r>
              <a:rPr lang="fr-FR" sz="2800" dirty="0">
                <a:latin typeface="Arial" panose="020B0604020202020204" pitchFamily="34" charset="0"/>
                <a:cs typeface="Arial" panose="020B0604020202020204" pitchFamily="34" charset="0"/>
              </a:rPr>
              <a:t> impératif d’éligibilité à l’information relative aux AMI/ RFP/ RFQ; </a:t>
            </a:r>
          </a:p>
          <a:p>
            <a:pPr marL="457200" indent="-457200">
              <a:buFont typeface="Wingdings" panose="05000000000000000000" pitchFamily="2" charset="2"/>
              <a:buChar char="q"/>
            </a:pPr>
            <a:endParaRPr lang="fr-FR" sz="2800" dirty="0">
              <a:latin typeface="Arial" panose="020B0604020202020204" pitchFamily="34" charset="0"/>
              <a:cs typeface="Arial" panose="020B0604020202020204" pitchFamily="34" charset="0"/>
            </a:endParaRPr>
          </a:p>
          <a:p>
            <a:pPr marL="457200" indent="-457200">
              <a:buFont typeface="Wingdings" panose="05000000000000000000" pitchFamily="2" charset="2"/>
              <a:buChar char="q"/>
            </a:pPr>
            <a:r>
              <a:rPr lang="fr-FR" sz="2800" dirty="0">
                <a:latin typeface="Arial" panose="020B0604020202020204" pitchFamily="34" charset="0"/>
                <a:cs typeface="Arial" panose="020B0604020202020204" pitchFamily="34" charset="0"/>
              </a:rPr>
              <a:t>Seuls peuvent </a:t>
            </a:r>
            <a:r>
              <a:rPr lang="fr-FR" sz="2800" dirty="0" err="1">
                <a:latin typeface="Arial" panose="020B0604020202020204" pitchFamily="34" charset="0"/>
                <a:cs typeface="Arial" panose="020B0604020202020204" pitchFamily="34" charset="0"/>
              </a:rPr>
              <a:t>etre</a:t>
            </a:r>
            <a:r>
              <a:rPr lang="fr-FR" sz="2800" dirty="0">
                <a:latin typeface="Arial" panose="020B0604020202020204" pitchFamily="34" charset="0"/>
                <a:cs typeface="Arial" panose="020B0604020202020204" pitchFamily="34" charset="0"/>
              </a:rPr>
              <a:t> </a:t>
            </a:r>
            <a:r>
              <a:rPr lang="fr-FR" sz="2800" dirty="0" err="1">
                <a:latin typeface="Arial" panose="020B0604020202020204" pitchFamily="34" charset="0"/>
                <a:cs typeface="Arial" panose="020B0604020202020204" pitchFamily="34" charset="0"/>
              </a:rPr>
              <a:t>short-listés</a:t>
            </a:r>
            <a:r>
              <a:rPr lang="fr-FR" sz="2800" dirty="0">
                <a:latin typeface="Arial" panose="020B0604020202020204" pitchFamily="34" charset="0"/>
                <a:cs typeface="Arial" panose="020B0604020202020204" pitchFamily="34" charset="0"/>
              </a:rPr>
              <a:t> les fournisseurs en conformité </a:t>
            </a:r>
          </a:p>
          <a:p>
            <a:endParaRPr lang="fr-FR" sz="2800"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q"/>
            </a:pPr>
            <a:r>
              <a:rPr lang="fr-FR" sz="2800" dirty="0">
                <a:latin typeface="Arial" panose="020B0604020202020204" pitchFamily="34" charset="0"/>
                <a:cs typeface="Arial" panose="020B0604020202020204" pitchFamily="34" charset="0"/>
              </a:rPr>
              <a:t> Les fournisseurs présélectionnés  accèdent directement aux AMI/RFP/ RFQ au niveau de la plateforme avec possibilité de </a:t>
            </a:r>
          </a:p>
          <a:p>
            <a:pPr marL="457200" indent="82550">
              <a:buFont typeface="Wingdings" panose="05000000000000000000" pitchFamily="2" charset="2"/>
              <a:buChar char="ü"/>
              <a:tabLst>
                <a:tab pos="539750" algn="l"/>
              </a:tabLst>
            </a:pPr>
            <a:r>
              <a:rPr lang="fr-FR" sz="2800" dirty="0">
                <a:latin typeface="Arial" panose="020B0604020202020204" pitchFamily="34" charset="0"/>
                <a:cs typeface="Arial" panose="020B0604020202020204" pitchFamily="34" charset="0"/>
              </a:rPr>
              <a:t>Transmettre une intention de soumissionner</a:t>
            </a:r>
          </a:p>
          <a:p>
            <a:pPr marL="457200" indent="-14288">
              <a:buFont typeface="Wingdings" panose="05000000000000000000" pitchFamily="2" charset="2"/>
              <a:buChar char="ü"/>
            </a:pPr>
            <a:r>
              <a:rPr lang="fr-FR" sz="2800" dirty="0">
                <a:latin typeface="Arial" panose="020B0604020202020204" pitchFamily="34" charset="0"/>
                <a:cs typeface="Arial" panose="020B0604020202020204" pitchFamily="34" charset="0"/>
              </a:rPr>
              <a:t> Transmettre les dossiers  de soumission sous forme numérique</a:t>
            </a:r>
            <a:endParaRPr lang="fr-FR" dirty="0"/>
          </a:p>
          <a:p>
            <a:endParaRPr lang="fr-FR" dirty="0"/>
          </a:p>
        </p:txBody>
      </p:sp>
      <p:cxnSp>
        <p:nvCxnSpPr>
          <p:cNvPr id="3" name="Connecteur droit 2">
            <a:extLst>
              <a:ext uri="{FF2B5EF4-FFF2-40B4-BE49-F238E27FC236}">
                <a16:creationId xmlns:a16="http://schemas.microsoft.com/office/drawing/2014/main" id="{29E235C9-0B17-4B55-86AE-9E1207E82B41}"/>
              </a:ext>
            </a:extLst>
          </p:cNvPr>
          <p:cNvCxnSpPr>
            <a:cxnSpLocks/>
          </p:cNvCxnSpPr>
          <p:nvPr/>
        </p:nvCxnSpPr>
        <p:spPr>
          <a:xfrm>
            <a:off x="583096" y="1007165"/>
            <a:ext cx="11330608"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989527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7C41B25B-403B-4617-A85B-E2A690810DC0}"/>
              </a:ext>
            </a:extLst>
          </p:cNvPr>
          <p:cNvSpPr txBox="1"/>
          <p:nvPr/>
        </p:nvSpPr>
        <p:spPr>
          <a:xfrm>
            <a:off x="1548095" y="265646"/>
            <a:ext cx="8812696" cy="584775"/>
          </a:xfrm>
          <a:prstGeom prst="rect">
            <a:avLst/>
          </a:prstGeom>
          <a:noFill/>
        </p:spPr>
        <p:txBody>
          <a:bodyPr wrap="square" rtlCol="0">
            <a:spAutoFit/>
          </a:bodyPr>
          <a:lstStyle/>
          <a:p>
            <a:pPr algn="ctr"/>
            <a:r>
              <a:rPr lang="fr-FR" sz="3200" b="1" dirty="0">
                <a:latin typeface="Arial" panose="020B0604020202020204" pitchFamily="34" charset="0"/>
                <a:cs typeface="Arial" panose="020B0604020202020204" pitchFamily="34" charset="0"/>
              </a:rPr>
              <a:t> PROCESSUS DE COMMANDE</a:t>
            </a:r>
          </a:p>
        </p:txBody>
      </p:sp>
      <p:sp>
        <p:nvSpPr>
          <p:cNvPr id="5" name="ZoneTexte 4">
            <a:extLst>
              <a:ext uri="{FF2B5EF4-FFF2-40B4-BE49-F238E27FC236}">
                <a16:creationId xmlns:a16="http://schemas.microsoft.com/office/drawing/2014/main" id="{BCD8E683-0FB2-436A-930F-C8A5DBBFA738}"/>
              </a:ext>
            </a:extLst>
          </p:cNvPr>
          <p:cNvSpPr txBox="1"/>
          <p:nvPr/>
        </p:nvSpPr>
        <p:spPr>
          <a:xfrm>
            <a:off x="874643" y="1177765"/>
            <a:ext cx="10270435" cy="5539978"/>
          </a:xfrm>
          <a:prstGeom prst="rect">
            <a:avLst/>
          </a:prstGeom>
          <a:noFill/>
        </p:spPr>
        <p:txBody>
          <a:bodyPr wrap="square" rtlCol="0">
            <a:spAutoFit/>
          </a:bodyPr>
          <a:lstStyle/>
          <a:p>
            <a:endParaRPr lang="fr-FR" dirty="0"/>
          </a:p>
          <a:p>
            <a:pPr marL="457200" indent="-457200">
              <a:buFont typeface="Wingdings" panose="05000000000000000000" pitchFamily="2" charset="2"/>
              <a:buChar char="q"/>
            </a:pPr>
            <a:r>
              <a:rPr lang="fr-FR" sz="2800" dirty="0">
                <a:latin typeface="Arial" panose="020B0604020202020204" pitchFamily="34" charset="0"/>
                <a:cs typeface="Arial" panose="020B0604020202020204" pitchFamily="34" charset="0"/>
              </a:rPr>
              <a:t>Le  bon de commande est transmis au fournisseur sélectionné après vérification de la conformité de son statut fiscal</a:t>
            </a:r>
          </a:p>
          <a:p>
            <a:pPr marL="457200" indent="-457200">
              <a:buFont typeface="Wingdings" panose="05000000000000000000" pitchFamily="2" charset="2"/>
              <a:buChar char="q"/>
            </a:pPr>
            <a:r>
              <a:rPr lang="fr-FR" sz="2800" dirty="0">
                <a:latin typeface="Arial" panose="020B0604020202020204" pitchFamily="34" charset="0"/>
                <a:cs typeface="Arial" panose="020B0604020202020204" pitchFamily="34" charset="0"/>
              </a:rPr>
              <a:t>Une procédure de certification d’authenticité du bon de commande est mise à disposition de l’entreprise</a:t>
            </a:r>
          </a:p>
          <a:p>
            <a:pPr marL="457200" indent="-457200">
              <a:buFont typeface="Wingdings" panose="05000000000000000000" pitchFamily="2" charset="2"/>
              <a:buChar char="q"/>
            </a:pPr>
            <a:r>
              <a:rPr lang="fr-FR" sz="2800" dirty="0">
                <a:latin typeface="Arial" panose="020B0604020202020204" pitchFamily="34" charset="0"/>
                <a:cs typeface="Arial" panose="020B0604020202020204" pitchFamily="34" charset="0"/>
              </a:rPr>
              <a:t>L’attestation de vérification du statut fiscal (reposant sur les critères NIU et ANR) est jointe à la copie du bon de commande pour archivage </a:t>
            </a:r>
          </a:p>
          <a:p>
            <a:pPr marL="457200" indent="-457200">
              <a:buFont typeface="Wingdings" panose="05000000000000000000" pitchFamily="2" charset="2"/>
              <a:buChar char="q"/>
            </a:pPr>
            <a:r>
              <a:rPr lang="fr-FR" sz="2800" dirty="0">
                <a:latin typeface="Arial" panose="020B0604020202020204" pitchFamily="34" charset="0"/>
                <a:cs typeface="Arial" panose="020B0604020202020204" pitchFamily="34" charset="0"/>
              </a:rPr>
              <a:t>L’attestation de vérification du statut douanier (reposant sur les critères code douanier des marchandises et de l’entreprise) est jointe à la copie du bon de commande pour archivage </a:t>
            </a:r>
          </a:p>
        </p:txBody>
      </p:sp>
      <p:cxnSp>
        <p:nvCxnSpPr>
          <p:cNvPr id="3" name="Connecteur droit 2">
            <a:extLst>
              <a:ext uri="{FF2B5EF4-FFF2-40B4-BE49-F238E27FC236}">
                <a16:creationId xmlns:a16="http://schemas.microsoft.com/office/drawing/2014/main" id="{29E235C9-0B17-4B55-86AE-9E1207E82B41}"/>
              </a:ext>
            </a:extLst>
          </p:cNvPr>
          <p:cNvCxnSpPr>
            <a:cxnSpLocks/>
          </p:cNvCxnSpPr>
          <p:nvPr/>
        </p:nvCxnSpPr>
        <p:spPr>
          <a:xfrm>
            <a:off x="583096" y="1007165"/>
            <a:ext cx="11330608"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67963243"/>
      </p:ext>
    </p:extLst>
  </p:cSld>
  <p:clrMapOvr>
    <a:masterClrMapping/>
  </p:clrMapOvr>
</p:sld>
</file>

<file path=ppt/theme/theme1.xml><?xml version="1.0" encoding="utf-8"?>
<a:theme xmlns:a="http://schemas.openxmlformats.org/drawingml/2006/main" name="Organigramme 01 16x9">
  <a:themeElements>
    <a:clrScheme name="Médiane">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Cambria-Calibri">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3BandedEdge">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17779" dir="5400000" rotWithShape="0">
              <a:srgbClr val="000000">
                <a:alpha val="4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Cambria-Calibri">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3BandedEdge">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17779" dir="5400000" rotWithShape="0">
              <a:srgbClr val="000000">
                <a:alpha val="4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Theme">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Cambria-Calibri">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3BandedEdge">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17779" dir="5400000" rotWithShape="0">
              <a:srgbClr val="000000">
                <a:alpha val="4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C1D5F340F01F94FA2FD29A5E6DC872E" ma:contentTypeVersion="0" ma:contentTypeDescription="Create a new document." ma:contentTypeScope="" ma:versionID="f583bd66513a361a730282b6a794e352">
  <xsd:schema xmlns:xsd="http://www.w3.org/2001/XMLSchema" xmlns:xs="http://www.w3.org/2001/XMLSchema" xmlns:p="http://schemas.microsoft.com/office/2006/metadata/properties" targetNamespace="http://schemas.microsoft.com/office/2006/metadata/properties" ma:root="true" ma:fieldsID="6841151cf538834e171094e4faaf2d73">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2E068CB-60BB-4659-95DB-7C3F3E2E151B}">
  <ds:schemaRefs>
    <ds:schemaRef ds:uri="http://schemas.microsoft.com/sharepoint/v3/contenttype/forms"/>
  </ds:schemaRefs>
</ds:datastoreItem>
</file>

<file path=customXml/itemProps2.xml><?xml version="1.0" encoding="utf-8"?>
<ds:datastoreItem xmlns:ds="http://schemas.openxmlformats.org/officeDocument/2006/customXml" ds:itemID="{D4CD667D-F7FE-4A26-96EC-790FBAE48F73}">
  <ds:schemaRefs>
    <ds:schemaRef ds:uri="http://schemas.microsoft.com/office/2006/documentManagement/types"/>
    <ds:schemaRef ds:uri="http://purl.org/dc/elements/1.1/"/>
    <ds:schemaRef ds:uri="http://schemas.microsoft.com/office/2006/metadata/properties"/>
    <ds:schemaRef ds:uri="http://purl.org/dc/terms/"/>
    <ds:schemaRef ds:uri="http://schemas.openxmlformats.org/package/2006/metadata/core-properties"/>
    <ds:schemaRef ds:uri="http://schemas.microsoft.com/office/infopath/2007/PartnerControls"/>
    <ds:schemaRef ds:uri="http://purl.org/dc/dcmitype/"/>
    <ds:schemaRef ds:uri="http://www.w3.org/XML/1998/namespace"/>
  </ds:schemaRefs>
</ds:datastoreItem>
</file>

<file path=customXml/itemProps3.xml><?xml version="1.0" encoding="utf-8"?>
<ds:datastoreItem xmlns:ds="http://schemas.openxmlformats.org/officeDocument/2006/customXml" ds:itemID="{27D2629B-3BAD-42BB-8D6C-74A71EEB321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0</TotalTime>
  <Words>1339</Words>
  <Application>Microsoft Office PowerPoint</Application>
  <PresentationFormat>Grand écran</PresentationFormat>
  <Paragraphs>193</Paragraphs>
  <Slides>19</Slides>
  <Notes>16</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19</vt:i4>
      </vt:variant>
    </vt:vector>
  </HeadingPairs>
  <TitlesOfParts>
    <vt:vector size="24" baseType="lpstr">
      <vt:lpstr>Arial</vt:lpstr>
      <vt:lpstr>Calibri</vt:lpstr>
      <vt:lpstr>Cambria</vt:lpstr>
      <vt:lpstr>Wingdings</vt:lpstr>
      <vt:lpstr>Organigramme 01 16x9</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keywords/>
  <cp:lastModifiedBy/>
  <cp:revision>1</cp:revision>
  <dcterms:modified xsi:type="dcterms:W3CDTF">2018-12-11T12:02:08Z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TC028891679991</vt:lpwstr>
  </property>
  <property fmtid="{D5CDD505-2E9C-101B-9397-08002B2CF9AE}" pid="3" name="ContentTypeId">
    <vt:lpwstr>0x0101007C1D5F340F01F94FA2FD29A5E6DC872E</vt:lpwstr>
  </property>
</Properties>
</file>